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1114" r:id="rId2"/>
    <p:sldId id="1251" r:id="rId3"/>
    <p:sldId id="1252" r:id="rId4"/>
    <p:sldId id="1315" r:id="rId5"/>
    <p:sldId id="1253" r:id="rId6"/>
    <p:sldId id="1254" r:id="rId7"/>
    <p:sldId id="1302" r:id="rId8"/>
    <p:sldId id="1303" r:id="rId9"/>
    <p:sldId id="1304" r:id="rId10"/>
    <p:sldId id="1305" r:id="rId11"/>
    <p:sldId id="1306" r:id="rId12"/>
    <p:sldId id="1307" r:id="rId13"/>
    <p:sldId id="1308" r:id="rId14"/>
    <p:sldId id="1309" r:id="rId15"/>
    <p:sldId id="1310" r:id="rId16"/>
    <p:sldId id="1311" r:id="rId17"/>
    <p:sldId id="1312" r:id="rId18"/>
    <p:sldId id="1266" r:id="rId19"/>
    <p:sldId id="1313" r:id="rId20"/>
    <p:sldId id="1270" r:id="rId21"/>
    <p:sldId id="1314" r:id="rId22"/>
    <p:sldId id="1274" r:id="rId23"/>
    <p:sldId id="1275" r:id="rId24"/>
    <p:sldId id="1296" r:id="rId25"/>
    <p:sldId id="1297" r:id="rId26"/>
    <p:sldId id="1300" r:id="rId27"/>
    <p:sldId id="1301"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99"/>
    <a:srgbClr val="FFFF66"/>
    <a:srgbClr val="FF99FF"/>
    <a:srgbClr val="FFCC00"/>
    <a:srgbClr val="FFCCFF"/>
    <a:srgbClr val="D2DEEF"/>
    <a:srgbClr val="FFFF99"/>
    <a:srgbClr val="CCFFCC"/>
    <a:srgbClr val="66FFFF"/>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926" autoAdjust="0"/>
    <p:restoredTop sz="85099" autoAdjust="0"/>
  </p:normalViewPr>
  <p:slideViewPr>
    <p:cSldViewPr snapToGrid="0">
      <p:cViewPr varScale="1">
        <p:scale>
          <a:sx n="63" d="100"/>
          <a:sy n="63" d="100"/>
        </p:scale>
        <p:origin x="408" y="72"/>
      </p:cViewPr>
      <p:guideLst/>
    </p:cSldViewPr>
  </p:slideViewPr>
  <p:outlineViewPr>
    <p:cViewPr>
      <p:scale>
        <a:sx n="33" d="100"/>
        <a:sy n="33" d="100"/>
      </p:scale>
      <p:origin x="0" y="-48"/>
    </p:cViewPr>
  </p:outlineViewPr>
  <p:notesTextViewPr>
    <p:cViewPr>
      <p:scale>
        <a:sx n="1" d="1"/>
        <a:sy n="1" d="1"/>
      </p:scale>
      <p:origin x="0" y="0"/>
    </p:cViewPr>
  </p:notesTextViewPr>
  <p:notesViewPr>
    <p:cSldViewPr snapToGrid="0">
      <p:cViewPr varScale="1">
        <p:scale>
          <a:sx n="54" d="100"/>
          <a:sy n="54" d="100"/>
        </p:scale>
        <p:origin x="2820"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Book1"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Book1"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5013998250218695E-2"/>
          <c:y val="2.3032589676290498E-2"/>
          <c:w val="0.68194378827646596"/>
          <c:h val="0.76281605424321997"/>
        </c:manualLayout>
      </c:layout>
      <c:scatterChart>
        <c:scatterStyle val="smoothMarker"/>
        <c:varyColors val="0"/>
        <c:ser>
          <c:idx val="0"/>
          <c:order val="0"/>
          <c:tx>
            <c:strRef>
              <c:f>Sheet1!$C$1</c:f>
              <c:strCache>
                <c:ptCount val="1"/>
                <c:pt idx="0">
                  <c:v>Historical</c:v>
                </c:pt>
              </c:strCache>
            </c:strRef>
          </c:tx>
          <c:xVal>
            <c:numRef>
              <c:f>Sheet1!$B$2:$B$14</c:f>
              <c:numCache>
                <c:formatCode>General</c:formatCode>
                <c:ptCount val="13"/>
                <c:pt idx="0">
                  <c:v>1985</c:v>
                </c:pt>
                <c:pt idx="1">
                  <c:v>1990</c:v>
                </c:pt>
                <c:pt idx="2">
                  <c:v>1992</c:v>
                </c:pt>
                <c:pt idx="3">
                  <c:v>1998</c:v>
                </c:pt>
                <c:pt idx="4">
                  <c:v>2007</c:v>
                </c:pt>
                <c:pt idx="5">
                  <c:v>2009</c:v>
                </c:pt>
                <c:pt idx="6">
                  <c:v>2012</c:v>
                </c:pt>
                <c:pt idx="7">
                  <c:v>2012.1</c:v>
                </c:pt>
                <c:pt idx="8">
                  <c:v>2015</c:v>
                </c:pt>
                <c:pt idx="9">
                  <c:v>2022</c:v>
                </c:pt>
                <c:pt idx="10">
                  <c:v>2028</c:v>
                </c:pt>
                <c:pt idx="11">
                  <c:v>2034</c:v>
                </c:pt>
                <c:pt idx="12">
                  <c:v>2040</c:v>
                </c:pt>
              </c:numCache>
            </c:numRef>
          </c:xVal>
          <c:yVal>
            <c:numRef>
              <c:f>Sheet1!$C$2:$C$14</c:f>
              <c:numCache>
                <c:formatCode>General</c:formatCode>
                <c:ptCount val="13"/>
                <c:pt idx="0">
                  <c:v>100</c:v>
                </c:pt>
                <c:pt idx="1">
                  <c:v>130</c:v>
                </c:pt>
                <c:pt idx="2">
                  <c:v>120</c:v>
                </c:pt>
                <c:pt idx="3">
                  <c:v>150</c:v>
                </c:pt>
                <c:pt idx="4">
                  <c:v>145</c:v>
                </c:pt>
                <c:pt idx="5">
                  <c:v>165</c:v>
                </c:pt>
                <c:pt idx="6">
                  <c:v>170</c:v>
                </c:pt>
              </c:numCache>
            </c:numRef>
          </c:yVal>
          <c:smooth val="0"/>
        </c:ser>
        <c:ser>
          <c:idx val="1"/>
          <c:order val="1"/>
          <c:tx>
            <c:strRef>
              <c:f>Sheet1!$D$1</c:f>
              <c:strCache>
                <c:ptCount val="1"/>
                <c:pt idx="0">
                  <c:v>RL</c:v>
                </c:pt>
              </c:strCache>
            </c:strRef>
          </c:tx>
          <c:marker>
            <c:symbol val="none"/>
          </c:marker>
          <c:xVal>
            <c:numRef>
              <c:f>Sheet1!$B$2:$B$14</c:f>
              <c:numCache>
                <c:formatCode>General</c:formatCode>
                <c:ptCount val="13"/>
                <c:pt idx="0">
                  <c:v>1985</c:v>
                </c:pt>
                <c:pt idx="1">
                  <c:v>1990</c:v>
                </c:pt>
                <c:pt idx="2">
                  <c:v>1992</c:v>
                </c:pt>
                <c:pt idx="3">
                  <c:v>1998</c:v>
                </c:pt>
                <c:pt idx="4">
                  <c:v>2007</c:v>
                </c:pt>
                <c:pt idx="5">
                  <c:v>2009</c:v>
                </c:pt>
                <c:pt idx="6">
                  <c:v>2012</c:v>
                </c:pt>
                <c:pt idx="7">
                  <c:v>2012.1</c:v>
                </c:pt>
                <c:pt idx="8">
                  <c:v>2015</c:v>
                </c:pt>
                <c:pt idx="9">
                  <c:v>2022</c:v>
                </c:pt>
                <c:pt idx="10">
                  <c:v>2028</c:v>
                </c:pt>
                <c:pt idx="11">
                  <c:v>2034</c:v>
                </c:pt>
                <c:pt idx="12">
                  <c:v>2040</c:v>
                </c:pt>
              </c:numCache>
            </c:numRef>
          </c:xVal>
          <c:yVal>
            <c:numRef>
              <c:f>Sheet1!$D$2:$D$14</c:f>
              <c:numCache>
                <c:formatCode>General</c:formatCode>
                <c:ptCount val="13"/>
                <c:pt idx="7">
                  <c:v>168.9664100000002</c:v>
                </c:pt>
                <c:pt idx="8">
                  <c:v>175.38149999999999</c:v>
                </c:pt>
                <c:pt idx="9">
                  <c:v>190.86619999999971</c:v>
                </c:pt>
                <c:pt idx="10">
                  <c:v>204.1387999999998</c:v>
                </c:pt>
                <c:pt idx="11">
                  <c:v>217.41139999999999</c:v>
                </c:pt>
                <c:pt idx="12">
                  <c:v>230.6840000000002</c:v>
                </c:pt>
              </c:numCache>
            </c:numRef>
          </c:yVal>
          <c:smooth val="1"/>
        </c:ser>
        <c:ser>
          <c:idx val="2"/>
          <c:order val="2"/>
          <c:tx>
            <c:strRef>
              <c:f>Sheet1!$E$1</c:f>
              <c:strCache>
                <c:ptCount val="1"/>
                <c:pt idx="0">
                  <c:v>MRV</c:v>
                </c:pt>
              </c:strCache>
            </c:strRef>
          </c:tx>
          <c:spPr>
            <a:ln cap="flat"/>
          </c:spPr>
          <c:xVal>
            <c:numRef>
              <c:f>Sheet1!$B$2:$B$14</c:f>
              <c:numCache>
                <c:formatCode>General</c:formatCode>
                <c:ptCount val="13"/>
                <c:pt idx="0">
                  <c:v>1985</c:v>
                </c:pt>
                <c:pt idx="1">
                  <c:v>1990</c:v>
                </c:pt>
                <c:pt idx="2">
                  <c:v>1992</c:v>
                </c:pt>
                <c:pt idx="3">
                  <c:v>1998</c:v>
                </c:pt>
                <c:pt idx="4">
                  <c:v>2007</c:v>
                </c:pt>
                <c:pt idx="5">
                  <c:v>2009</c:v>
                </c:pt>
                <c:pt idx="6">
                  <c:v>2012</c:v>
                </c:pt>
                <c:pt idx="7">
                  <c:v>2012.1</c:v>
                </c:pt>
                <c:pt idx="8">
                  <c:v>2015</c:v>
                </c:pt>
                <c:pt idx="9">
                  <c:v>2022</c:v>
                </c:pt>
                <c:pt idx="10">
                  <c:v>2028</c:v>
                </c:pt>
                <c:pt idx="11">
                  <c:v>2034</c:v>
                </c:pt>
                <c:pt idx="12">
                  <c:v>2040</c:v>
                </c:pt>
              </c:numCache>
            </c:numRef>
          </c:xVal>
          <c:yVal>
            <c:numRef>
              <c:f>Sheet1!$E$2:$E$14</c:f>
              <c:numCache>
                <c:formatCode>General</c:formatCode>
                <c:ptCount val="13"/>
                <c:pt idx="7">
                  <c:v>165</c:v>
                </c:pt>
                <c:pt idx="8">
                  <c:v>155</c:v>
                </c:pt>
                <c:pt idx="9">
                  <c:v>145</c:v>
                </c:pt>
                <c:pt idx="10">
                  <c:v>155</c:v>
                </c:pt>
                <c:pt idx="11">
                  <c:v>170</c:v>
                </c:pt>
                <c:pt idx="12">
                  <c:v>160</c:v>
                </c:pt>
              </c:numCache>
            </c:numRef>
          </c:yVal>
          <c:smooth val="0"/>
        </c:ser>
        <c:dLbls>
          <c:showLegendKey val="0"/>
          <c:showVal val="0"/>
          <c:showCatName val="0"/>
          <c:showSerName val="0"/>
          <c:showPercent val="0"/>
          <c:showBubbleSize val="0"/>
        </c:dLbls>
        <c:axId val="164535072"/>
        <c:axId val="164535464"/>
      </c:scatterChart>
      <c:valAx>
        <c:axId val="164535072"/>
        <c:scaling>
          <c:orientation val="minMax"/>
          <c:max val="2040"/>
          <c:min val="1985"/>
        </c:scaling>
        <c:delete val="0"/>
        <c:axPos val="b"/>
        <c:numFmt formatCode="General" sourceLinked="1"/>
        <c:majorTickMark val="cross"/>
        <c:minorTickMark val="none"/>
        <c:tickLblPos val="none"/>
        <c:crossAx val="164535464"/>
        <c:crosses val="autoZero"/>
        <c:crossBetween val="midCat"/>
      </c:valAx>
      <c:valAx>
        <c:axId val="164535464"/>
        <c:scaling>
          <c:orientation val="minMax"/>
        </c:scaling>
        <c:delete val="0"/>
        <c:axPos val="l"/>
        <c:title>
          <c:tx>
            <c:rich>
              <a:bodyPr/>
              <a:lstStyle/>
              <a:p>
                <a:pPr>
                  <a:defRPr sz="1400"/>
                </a:pPr>
                <a:r>
                  <a:rPr lang="en-US" sz="1600" dirty="0"/>
                  <a:t>Net emissions</a:t>
                </a:r>
                <a:r>
                  <a:rPr lang="en-US" sz="1600" baseline="0" dirty="0"/>
                  <a:t> per year</a:t>
                </a:r>
                <a:endParaRPr lang="en-US" sz="1600" dirty="0"/>
              </a:p>
            </c:rich>
          </c:tx>
          <c:layout>
            <c:manualLayout>
              <c:xMode val="edge"/>
              <c:yMode val="edge"/>
              <c:x val="1.42084426946632E-2"/>
              <c:y val="0.11099555263925399"/>
            </c:manualLayout>
          </c:layout>
          <c:overlay val="0"/>
        </c:title>
        <c:numFmt formatCode="General" sourceLinked="1"/>
        <c:majorTickMark val="cross"/>
        <c:minorTickMark val="none"/>
        <c:tickLblPos val="none"/>
        <c:crossAx val="164535072"/>
        <c:crosses val="autoZero"/>
        <c:crossBetween val="midCat"/>
      </c:valAx>
    </c:plotArea>
    <c:plotVisOnly val="1"/>
    <c:dispBlanksAs val="gap"/>
    <c:showDLblsOverMax val="0"/>
  </c:chart>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5013998250218695E-2"/>
          <c:y val="2.3032589676290498E-2"/>
          <c:w val="0.68194378827646596"/>
          <c:h val="0.76281605424321997"/>
        </c:manualLayout>
      </c:layout>
      <c:scatterChart>
        <c:scatterStyle val="smoothMarker"/>
        <c:varyColors val="0"/>
        <c:ser>
          <c:idx val="0"/>
          <c:order val="0"/>
          <c:tx>
            <c:strRef>
              <c:f>Sheet1!$C$1</c:f>
              <c:strCache>
                <c:ptCount val="1"/>
                <c:pt idx="0">
                  <c:v>Historical</c:v>
                </c:pt>
              </c:strCache>
            </c:strRef>
          </c:tx>
          <c:xVal>
            <c:numRef>
              <c:f>Sheet1!$B$2:$B$14</c:f>
              <c:numCache>
                <c:formatCode>General</c:formatCode>
                <c:ptCount val="13"/>
                <c:pt idx="0">
                  <c:v>1985</c:v>
                </c:pt>
                <c:pt idx="1">
                  <c:v>1990</c:v>
                </c:pt>
                <c:pt idx="2">
                  <c:v>1992</c:v>
                </c:pt>
                <c:pt idx="3">
                  <c:v>1998</c:v>
                </c:pt>
                <c:pt idx="4">
                  <c:v>2007</c:v>
                </c:pt>
                <c:pt idx="5">
                  <c:v>2009</c:v>
                </c:pt>
                <c:pt idx="6">
                  <c:v>2012</c:v>
                </c:pt>
                <c:pt idx="7">
                  <c:v>2012.1</c:v>
                </c:pt>
                <c:pt idx="8">
                  <c:v>2015</c:v>
                </c:pt>
                <c:pt idx="9">
                  <c:v>2022</c:v>
                </c:pt>
                <c:pt idx="10">
                  <c:v>2028</c:v>
                </c:pt>
                <c:pt idx="11">
                  <c:v>2034</c:v>
                </c:pt>
                <c:pt idx="12">
                  <c:v>2040</c:v>
                </c:pt>
              </c:numCache>
            </c:numRef>
          </c:xVal>
          <c:yVal>
            <c:numRef>
              <c:f>Sheet1!$C$2:$C$14</c:f>
              <c:numCache>
                <c:formatCode>General</c:formatCode>
                <c:ptCount val="13"/>
                <c:pt idx="0">
                  <c:v>100</c:v>
                </c:pt>
                <c:pt idx="1">
                  <c:v>130</c:v>
                </c:pt>
                <c:pt idx="2">
                  <c:v>120</c:v>
                </c:pt>
                <c:pt idx="3">
                  <c:v>150</c:v>
                </c:pt>
                <c:pt idx="4">
                  <c:v>145</c:v>
                </c:pt>
                <c:pt idx="5">
                  <c:v>165</c:v>
                </c:pt>
                <c:pt idx="6">
                  <c:v>170</c:v>
                </c:pt>
              </c:numCache>
            </c:numRef>
          </c:yVal>
          <c:smooth val="0"/>
        </c:ser>
        <c:ser>
          <c:idx val="1"/>
          <c:order val="1"/>
          <c:tx>
            <c:strRef>
              <c:f>Sheet1!$D$1</c:f>
              <c:strCache>
                <c:ptCount val="1"/>
                <c:pt idx="0">
                  <c:v>RL</c:v>
                </c:pt>
              </c:strCache>
            </c:strRef>
          </c:tx>
          <c:marker>
            <c:symbol val="none"/>
          </c:marker>
          <c:xVal>
            <c:numRef>
              <c:f>Sheet1!$B$2:$B$14</c:f>
              <c:numCache>
                <c:formatCode>General</c:formatCode>
                <c:ptCount val="13"/>
                <c:pt idx="0">
                  <c:v>1985</c:v>
                </c:pt>
                <c:pt idx="1">
                  <c:v>1990</c:v>
                </c:pt>
                <c:pt idx="2">
                  <c:v>1992</c:v>
                </c:pt>
                <c:pt idx="3">
                  <c:v>1998</c:v>
                </c:pt>
                <c:pt idx="4">
                  <c:v>2007</c:v>
                </c:pt>
                <c:pt idx="5">
                  <c:v>2009</c:v>
                </c:pt>
                <c:pt idx="6">
                  <c:v>2012</c:v>
                </c:pt>
                <c:pt idx="7">
                  <c:v>2012.1</c:v>
                </c:pt>
                <c:pt idx="8">
                  <c:v>2015</c:v>
                </c:pt>
                <c:pt idx="9">
                  <c:v>2022</c:v>
                </c:pt>
                <c:pt idx="10">
                  <c:v>2028</c:v>
                </c:pt>
                <c:pt idx="11">
                  <c:v>2034</c:v>
                </c:pt>
                <c:pt idx="12">
                  <c:v>2040</c:v>
                </c:pt>
              </c:numCache>
            </c:numRef>
          </c:xVal>
          <c:yVal>
            <c:numRef>
              <c:f>Sheet1!$D$2:$D$14</c:f>
              <c:numCache>
                <c:formatCode>General</c:formatCode>
                <c:ptCount val="13"/>
                <c:pt idx="7">
                  <c:v>168.9664100000002</c:v>
                </c:pt>
                <c:pt idx="8">
                  <c:v>175.38149999999999</c:v>
                </c:pt>
                <c:pt idx="9">
                  <c:v>190.86619999999971</c:v>
                </c:pt>
                <c:pt idx="10">
                  <c:v>204.1387999999998</c:v>
                </c:pt>
                <c:pt idx="11">
                  <c:v>217.41139999999999</c:v>
                </c:pt>
                <c:pt idx="12">
                  <c:v>230.6840000000002</c:v>
                </c:pt>
              </c:numCache>
            </c:numRef>
          </c:yVal>
          <c:smooth val="1"/>
        </c:ser>
        <c:ser>
          <c:idx val="2"/>
          <c:order val="2"/>
          <c:tx>
            <c:strRef>
              <c:f>Sheet1!$E$1</c:f>
              <c:strCache>
                <c:ptCount val="1"/>
                <c:pt idx="0">
                  <c:v>MRV</c:v>
                </c:pt>
              </c:strCache>
            </c:strRef>
          </c:tx>
          <c:spPr>
            <a:ln cap="flat"/>
          </c:spPr>
          <c:xVal>
            <c:numRef>
              <c:f>Sheet1!$B$2:$B$14</c:f>
              <c:numCache>
                <c:formatCode>General</c:formatCode>
                <c:ptCount val="13"/>
                <c:pt idx="0">
                  <c:v>1985</c:v>
                </c:pt>
                <c:pt idx="1">
                  <c:v>1990</c:v>
                </c:pt>
                <c:pt idx="2">
                  <c:v>1992</c:v>
                </c:pt>
                <c:pt idx="3">
                  <c:v>1998</c:v>
                </c:pt>
                <c:pt idx="4">
                  <c:v>2007</c:v>
                </c:pt>
                <c:pt idx="5">
                  <c:v>2009</c:v>
                </c:pt>
                <c:pt idx="6">
                  <c:v>2012</c:v>
                </c:pt>
                <c:pt idx="7">
                  <c:v>2012.1</c:v>
                </c:pt>
                <c:pt idx="8">
                  <c:v>2015</c:v>
                </c:pt>
                <c:pt idx="9">
                  <c:v>2022</c:v>
                </c:pt>
                <c:pt idx="10">
                  <c:v>2028</c:v>
                </c:pt>
                <c:pt idx="11">
                  <c:v>2034</c:v>
                </c:pt>
                <c:pt idx="12">
                  <c:v>2040</c:v>
                </c:pt>
              </c:numCache>
            </c:numRef>
          </c:xVal>
          <c:yVal>
            <c:numRef>
              <c:f>Sheet1!$E$2:$E$14</c:f>
              <c:numCache>
                <c:formatCode>General</c:formatCode>
                <c:ptCount val="13"/>
                <c:pt idx="7">
                  <c:v>165</c:v>
                </c:pt>
                <c:pt idx="8">
                  <c:v>155</c:v>
                </c:pt>
                <c:pt idx="9">
                  <c:v>145</c:v>
                </c:pt>
                <c:pt idx="10">
                  <c:v>155</c:v>
                </c:pt>
                <c:pt idx="11">
                  <c:v>170</c:v>
                </c:pt>
                <c:pt idx="12">
                  <c:v>160</c:v>
                </c:pt>
              </c:numCache>
            </c:numRef>
          </c:yVal>
          <c:smooth val="0"/>
        </c:ser>
        <c:dLbls>
          <c:showLegendKey val="0"/>
          <c:showVal val="0"/>
          <c:showCatName val="0"/>
          <c:showSerName val="0"/>
          <c:showPercent val="0"/>
          <c:showBubbleSize val="0"/>
        </c:dLbls>
        <c:axId val="164536248"/>
        <c:axId val="164536640"/>
      </c:scatterChart>
      <c:valAx>
        <c:axId val="164536248"/>
        <c:scaling>
          <c:orientation val="minMax"/>
          <c:max val="2040"/>
          <c:min val="1985"/>
        </c:scaling>
        <c:delete val="0"/>
        <c:axPos val="b"/>
        <c:numFmt formatCode="General" sourceLinked="1"/>
        <c:majorTickMark val="cross"/>
        <c:minorTickMark val="none"/>
        <c:tickLblPos val="none"/>
        <c:crossAx val="164536640"/>
        <c:crosses val="autoZero"/>
        <c:crossBetween val="midCat"/>
      </c:valAx>
      <c:valAx>
        <c:axId val="164536640"/>
        <c:scaling>
          <c:orientation val="minMax"/>
        </c:scaling>
        <c:delete val="0"/>
        <c:axPos val="l"/>
        <c:title>
          <c:tx>
            <c:rich>
              <a:bodyPr/>
              <a:lstStyle/>
              <a:p>
                <a:pPr>
                  <a:defRPr sz="1400"/>
                </a:pPr>
                <a:r>
                  <a:rPr lang="en-US" sz="1600" dirty="0"/>
                  <a:t>Net emissions</a:t>
                </a:r>
                <a:r>
                  <a:rPr lang="en-US" sz="1600" baseline="0" dirty="0"/>
                  <a:t> per year</a:t>
                </a:r>
                <a:endParaRPr lang="en-US" sz="1600" dirty="0"/>
              </a:p>
            </c:rich>
          </c:tx>
          <c:layout>
            <c:manualLayout>
              <c:xMode val="edge"/>
              <c:yMode val="edge"/>
              <c:x val="1.42084426946632E-2"/>
              <c:y val="0.11099555263925399"/>
            </c:manualLayout>
          </c:layout>
          <c:overlay val="0"/>
        </c:title>
        <c:numFmt formatCode="General" sourceLinked="1"/>
        <c:majorTickMark val="cross"/>
        <c:minorTickMark val="none"/>
        <c:tickLblPos val="none"/>
        <c:crossAx val="164536248"/>
        <c:crosses val="autoZero"/>
        <c:crossBetween val="midCat"/>
      </c:valAx>
    </c:plotArea>
    <c:plotVisOnly val="1"/>
    <c:dispBlanksAs val="gap"/>
    <c:showDLblsOverMax val="0"/>
  </c:chart>
  <c:externalData r:id="rId2">
    <c:autoUpdate val="0"/>
  </c:externalData>
  <c:userShapes r:id="rId3"/>
</c:chartSpac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AAF9E2-6FA0-4131-A7E9-DFD5995A1351}" type="doc">
      <dgm:prSet loTypeId="urn:microsoft.com/office/officeart/2005/8/layout/process4" loCatId="list" qsTypeId="urn:microsoft.com/office/officeart/2005/8/quickstyle/simple1" qsCatId="simple" csTypeId="urn:microsoft.com/office/officeart/2005/8/colors/colorful1" csCatId="colorful" phldr="1"/>
      <dgm:spPr/>
      <dgm:t>
        <a:bodyPr/>
        <a:lstStyle/>
        <a:p>
          <a:endParaRPr lang="en-US"/>
        </a:p>
      </dgm:t>
    </dgm:pt>
    <dgm:pt modelId="{34DD791C-BA1D-4CEB-AD9F-365701904527}">
      <dgm:prSet phldrT="[Text]"/>
      <dgm:spPr/>
      <dgm:t>
        <a:bodyPr/>
        <a:lstStyle/>
        <a:p>
          <a:r>
            <a:rPr lang="en-US" b="0" dirty="0" smtClean="0"/>
            <a:t>1) Narrative component</a:t>
          </a:r>
          <a:endParaRPr lang="en-US" dirty="0"/>
        </a:p>
      </dgm:t>
    </dgm:pt>
    <dgm:pt modelId="{732CA057-589A-4930-B69C-AF27ECD33CB6}" type="parTrans" cxnId="{024CE322-AAC1-4EC2-88F3-FEFCC9386545}">
      <dgm:prSet/>
      <dgm:spPr/>
      <dgm:t>
        <a:bodyPr/>
        <a:lstStyle/>
        <a:p>
          <a:endParaRPr lang="en-US"/>
        </a:p>
      </dgm:t>
    </dgm:pt>
    <dgm:pt modelId="{5A2ACD2D-70CB-43FE-8FDA-DD2E170B3F28}" type="sibTrans" cxnId="{024CE322-AAC1-4EC2-88F3-FEFCC9386545}">
      <dgm:prSet/>
      <dgm:spPr/>
      <dgm:t>
        <a:bodyPr/>
        <a:lstStyle/>
        <a:p>
          <a:endParaRPr lang="en-US"/>
        </a:p>
      </dgm:t>
    </dgm:pt>
    <dgm:pt modelId="{9E6BDBCF-3618-4959-A481-9D15B20528A5}">
      <dgm:prSet/>
      <dgm:spPr/>
      <dgm:t>
        <a:bodyPr/>
        <a:lstStyle/>
        <a:p>
          <a:r>
            <a:rPr lang="en-US" b="0" dirty="0" smtClean="0"/>
            <a:t>2) Result framework</a:t>
          </a:r>
        </a:p>
      </dgm:t>
    </dgm:pt>
    <dgm:pt modelId="{F79E9B61-F3D6-4BAF-976E-E1395A7B74DF}" type="parTrans" cxnId="{AAC3309B-DA54-4B1A-AAEA-AF8597D73A33}">
      <dgm:prSet/>
      <dgm:spPr/>
      <dgm:t>
        <a:bodyPr/>
        <a:lstStyle/>
        <a:p>
          <a:endParaRPr lang="en-US"/>
        </a:p>
      </dgm:t>
    </dgm:pt>
    <dgm:pt modelId="{14288A74-1B66-429D-A0DD-060C057FFD98}" type="sibTrans" cxnId="{AAC3309B-DA54-4B1A-AAEA-AF8597D73A33}">
      <dgm:prSet/>
      <dgm:spPr/>
      <dgm:t>
        <a:bodyPr/>
        <a:lstStyle/>
        <a:p>
          <a:endParaRPr lang="en-US"/>
        </a:p>
      </dgm:t>
    </dgm:pt>
    <dgm:pt modelId="{807649F1-042B-4037-8612-0BF6D9A11EF5}">
      <dgm:prSet/>
      <dgm:spPr/>
      <dgm:t>
        <a:bodyPr/>
        <a:lstStyle/>
        <a:p>
          <a:r>
            <a:rPr lang="en-US" b="0" dirty="0" smtClean="0"/>
            <a:t>3) Planning Matrix</a:t>
          </a:r>
        </a:p>
      </dgm:t>
    </dgm:pt>
    <dgm:pt modelId="{676A6027-BF7B-410D-BD69-DF8F13309DD7}" type="parTrans" cxnId="{9231FBE7-7A04-4877-A6F2-F2448CB6AFDC}">
      <dgm:prSet/>
      <dgm:spPr/>
      <dgm:t>
        <a:bodyPr/>
        <a:lstStyle/>
        <a:p>
          <a:endParaRPr lang="en-US"/>
        </a:p>
      </dgm:t>
    </dgm:pt>
    <dgm:pt modelId="{59ED390D-487C-48B4-9C1A-B6F1FBAAD561}" type="sibTrans" cxnId="{9231FBE7-7A04-4877-A6F2-F2448CB6AFDC}">
      <dgm:prSet/>
      <dgm:spPr/>
      <dgm:t>
        <a:bodyPr/>
        <a:lstStyle/>
        <a:p>
          <a:endParaRPr lang="en-US"/>
        </a:p>
      </dgm:t>
    </dgm:pt>
    <dgm:pt modelId="{CC8E9F92-C18A-487A-864F-709552B44068}" type="pres">
      <dgm:prSet presAssocID="{1EAAF9E2-6FA0-4131-A7E9-DFD5995A1351}" presName="Name0" presStyleCnt="0">
        <dgm:presLayoutVars>
          <dgm:dir/>
          <dgm:animLvl val="lvl"/>
          <dgm:resizeHandles val="exact"/>
        </dgm:presLayoutVars>
      </dgm:prSet>
      <dgm:spPr/>
      <dgm:t>
        <a:bodyPr/>
        <a:lstStyle/>
        <a:p>
          <a:endParaRPr lang="en-US"/>
        </a:p>
      </dgm:t>
    </dgm:pt>
    <dgm:pt modelId="{7BDDCB0D-C3B5-4701-B413-0A9F2BEC4C86}" type="pres">
      <dgm:prSet presAssocID="{807649F1-042B-4037-8612-0BF6D9A11EF5}" presName="boxAndChildren" presStyleCnt="0"/>
      <dgm:spPr/>
      <dgm:t>
        <a:bodyPr/>
        <a:lstStyle/>
        <a:p>
          <a:endParaRPr lang="en-US"/>
        </a:p>
      </dgm:t>
    </dgm:pt>
    <dgm:pt modelId="{0A5C31E7-DDC9-43AA-B633-67F9129DE6BD}" type="pres">
      <dgm:prSet presAssocID="{807649F1-042B-4037-8612-0BF6D9A11EF5}" presName="parentTextBox" presStyleLbl="node1" presStyleIdx="0" presStyleCnt="3"/>
      <dgm:spPr/>
      <dgm:t>
        <a:bodyPr/>
        <a:lstStyle/>
        <a:p>
          <a:endParaRPr lang="en-US"/>
        </a:p>
      </dgm:t>
    </dgm:pt>
    <dgm:pt modelId="{3FF5A89B-2634-4C71-9C52-778F1AB0AA1A}" type="pres">
      <dgm:prSet presAssocID="{14288A74-1B66-429D-A0DD-060C057FFD98}" presName="sp" presStyleCnt="0"/>
      <dgm:spPr/>
      <dgm:t>
        <a:bodyPr/>
        <a:lstStyle/>
        <a:p>
          <a:endParaRPr lang="en-US"/>
        </a:p>
      </dgm:t>
    </dgm:pt>
    <dgm:pt modelId="{BE8B6C5A-AE2E-4D75-AFD7-C8AC908ED04B}" type="pres">
      <dgm:prSet presAssocID="{9E6BDBCF-3618-4959-A481-9D15B20528A5}" presName="arrowAndChildren" presStyleCnt="0"/>
      <dgm:spPr/>
      <dgm:t>
        <a:bodyPr/>
        <a:lstStyle/>
        <a:p>
          <a:endParaRPr lang="en-US"/>
        </a:p>
      </dgm:t>
    </dgm:pt>
    <dgm:pt modelId="{D34EFDE4-3EB6-4B7E-99E1-A030323FC59A}" type="pres">
      <dgm:prSet presAssocID="{9E6BDBCF-3618-4959-A481-9D15B20528A5}" presName="parentTextArrow" presStyleLbl="node1" presStyleIdx="1" presStyleCnt="3"/>
      <dgm:spPr/>
      <dgm:t>
        <a:bodyPr/>
        <a:lstStyle/>
        <a:p>
          <a:endParaRPr lang="en-US"/>
        </a:p>
      </dgm:t>
    </dgm:pt>
    <dgm:pt modelId="{80910EFE-21F9-4DB9-8E49-5033CE5D3E34}" type="pres">
      <dgm:prSet presAssocID="{5A2ACD2D-70CB-43FE-8FDA-DD2E170B3F28}" presName="sp" presStyleCnt="0"/>
      <dgm:spPr/>
      <dgm:t>
        <a:bodyPr/>
        <a:lstStyle/>
        <a:p>
          <a:endParaRPr lang="en-US"/>
        </a:p>
      </dgm:t>
    </dgm:pt>
    <dgm:pt modelId="{2DDC4867-BF2C-4999-8DEB-38B8665E9082}" type="pres">
      <dgm:prSet presAssocID="{34DD791C-BA1D-4CEB-AD9F-365701904527}" presName="arrowAndChildren" presStyleCnt="0"/>
      <dgm:spPr/>
      <dgm:t>
        <a:bodyPr/>
        <a:lstStyle/>
        <a:p>
          <a:endParaRPr lang="en-US"/>
        </a:p>
      </dgm:t>
    </dgm:pt>
    <dgm:pt modelId="{7DE183F1-BA77-4FF8-8644-9F94357A628B}" type="pres">
      <dgm:prSet presAssocID="{34DD791C-BA1D-4CEB-AD9F-365701904527}" presName="parentTextArrow" presStyleLbl="node1" presStyleIdx="2" presStyleCnt="3"/>
      <dgm:spPr/>
      <dgm:t>
        <a:bodyPr/>
        <a:lstStyle/>
        <a:p>
          <a:endParaRPr lang="en-US"/>
        </a:p>
      </dgm:t>
    </dgm:pt>
  </dgm:ptLst>
  <dgm:cxnLst>
    <dgm:cxn modelId="{AAC3309B-DA54-4B1A-AAEA-AF8597D73A33}" srcId="{1EAAF9E2-6FA0-4131-A7E9-DFD5995A1351}" destId="{9E6BDBCF-3618-4959-A481-9D15B20528A5}" srcOrd="1" destOrd="0" parTransId="{F79E9B61-F3D6-4BAF-976E-E1395A7B74DF}" sibTransId="{14288A74-1B66-429D-A0DD-060C057FFD98}"/>
    <dgm:cxn modelId="{5B25ADBF-BE38-49D9-ABFB-D80E1E2DDD66}" type="presOf" srcId="{807649F1-042B-4037-8612-0BF6D9A11EF5}" destId="{0A5C31E7-DDC9-43AA-B633-67F9129DE6BD}" srcOrd="0" destOrd="0" presId="urn:microsoft.com/office/officeart/2005/8/layout/process4"/>
    <dgm:cxn modelId="{9231FBE7-7A04-4877-A6F2-F2448CB6AFDC}" srcId="{1EAAF9E2-6FA0-4131-A7E9-DFD5995A1351}" destId="{807649F1-042B-4037-8612-0BF6D9A11EF5}" srcOrd="2" destOrd="0" parTransId="{676A6027-BF7B-410D-BD69-DF8F13309DD7}" sibTransId="{59ED390D-487C-48B4-9C1A-B6F1FBAAD561}"/>
    <dgm:cxn modelId="{260A363F-2901-491C-BF60-46E256106CBF}" type="presOf" srcId="{1EAAF9E2-6FA0-4131-A7E9-DFD5995A1351}" destId="{CC8E9F92-C18A-487A-864F-709552B44068}" srcOrd="0" destOrd="0" presId="urn:microsoft.com/office/officeart/2005/8/layout/process4"/>
    <dgm:cxn modelId="{0AFA4289-5576-47A2-A689-EB42645ABECF}" type="presOf" srcId="{34DD791C-BA1D-4CEB-AD9F-365701904527}" destId="{7DE183F1-BA77-4FF8-8644-9F94357A628B}" srcOrd="0" destOrd="0" presId="urn:microsoft.com/office/officeart/2005/8/layout/process4"/>
    <dgm:cxn modelId="{E3696888-BD53-4089-BE19-2A587F907508}" type="presOf" srcId="{9E6BDBCF-3618-4959-A481-9D15B20528A5}" destId="{D34EFDE4-3EB6-4B7E-99E1-A030323FC59A}" srcOrd="0" destOrd="0" presId="urn:microsoft.com/office/officeart/2005/8/layout/process4"/>
    <dgm:cxn modelId="{024CE322-AAC1-4EC2-88F3-FEFCC9386545}" srcId="{1EAAF9E2-6FA0-4131-A7E9-DFD5995A1351}" destId="{34DD791C-BA1D-4CEB-AD9F-365701904527}" srcOrd="0" destOrd="0" parTransId="{732CA057-589A-4930-B69C-AF27ECD33CB6}" sibTransId="{5A2ACD2D-70CB-43FE-8FDA-DD2E170B3F28}"/>
    <dgm:cxn modelId="{E3DFB970-DAB7-4A12-B01D-D26E0D9C7294}" type="presParOf" srcId="{CC8E9F92-C18A-487A-864F-709552B44068}" destId="{7BDDCB0D-C3B5-4701-B413-0A9F2BEC4C86}" srcOrd="0" destOrd="0" presId="urn:microsoft.com/office/officeart/2005/8/layout/process4"/>
    <dgm:cxn modelId="{8AF4CE33-860D-4EC1-981B-491F2B99882C}" type="presParOf" srcId="{7BDDCB0D-C3B5-4701-B413-0A9F2BEC4C86}" destId="{0A5C31E7-DDC9-43AA-B633-67F9129DE6BD}" srcOrd="0" destOrd="0" presId="urn:microsoft.com/office/officeart/2005/8/layout/process4"/>
    <dgm:cxn modelId="{36CC078F-290F-4EA0-8F87-DA0E0615A158}" type="presParOf" srcId="{CC8E9F92-C18A-487A-864F-709552B44068}" destId="{3FF5A89B-2634-4C71-9C52-778F1AB0AA1A}" srcOrd="1" destOrd="0" presId="urn:microsoft.com/office/officeart/2005/8/layout/process4"/>
    <dgm:cxn modelId="{209787C6-5646-4EFD-9A77-5B388FD0C3DC}" type="presParOf" srcId="{CC8E9F92-C18A-487A-864F-709552B44068}" destId="{BE8B6C5A-AE2E-4D75-AFD7-C8AC908ED04B}" srcOrd="2" destOrd="0" presId="urn:microsoft.com/office/officeart/2005/8/layout/process4"/>
    <dgm:cxn modelId="{4830998C-5B54-45BC-B5C4-CC8633307B0A}" type="presParOf" srcId="{BE8B6C5A-AE2E-4D75-AFD7-C8AC908ED04B}" destId="{D34EFDE4-3EB6-4B7E-99E1-A030323FC59A}" srcOrd="0" destOrd="0" presId="urn:microsoft.com/office/officeart/2005/8/layout/process4"/>
    <dgm:cxn modelId="{41BA0329-9A10-45F0-8850-3F30D26F1365}" type="presParOf" srcId="{CC8E9F92-C18A-487A-864F-709552B44068}" destId="{80910EFE-21F9-4DB9-8E49-5033CE5D3E34}" srcOrd="3" destOrd="0" presId="urn:microsoft.com/office/officeart/2005/8/layout/process4"/>
    <dgm:cxn modelId="{46212A48-4675-4832-8499-1A375A5F07DC}" type="presParOf" srcId="{CC8E9F92-C18A-487A-864F-709552B44068}" destId="{2DDC4867-BF2C-4999-8DEB-38B8665E9082}" srcOrd="4" destOrd="0" presId="urn:microsoft.com/office/officeart/2005/8/layout/process4"/>
    <dgm:cxn modelId="{408BBCF3-79D2-4801-B2E6-888B34780791}" type="presParOf" srcId="{2DDC4867-BF2C-4999-8DEB-38B8665E9082}" destId="{7DE183F1-BA77-4FF8-8644-9F94357A628B}"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5B5895-D019-4A71-8EF7-068471CEF1BB}" type="doc">
      <dgm:prSet loTypeId="urn:microsoft.com/office/officeart/2005/8/layout/hProcess7" loCatId="list" qsTypeId="urn:microsoft.com/office/officeart/2005/8/quickstyle/simple1" qsCatId="simple" csTypeId="urn:microsoft.com/office/officeart/2005/8/colors/colorful1" csCatId="colorful" phldr="1"/>
      <dgm:spPr/>
      <dgm:t>
        <a:bodyPr/>
        <a:lstStyle/>
        <a:p>
          <a:endParaRPr lang="en-US"/>
        </a:p>
      </dgm:t>
    </dgm:pt>
    <dgm:pt modelId="{EEBDE202-CB1D-4768-9912-127354C283B9}">
      <dgm:prSet phldrT="[Text]" custT="1"/>
      <dgm:spPr/>
      <dgm:t>
        <a:bodyPr/>
        <a:lstStyle/>
        <a:p>
          <a:r>
            <a:rPr lang="en-US" sz="2800" b="1" dirty="0" smtClean="0">
              <a:effectLst>
                <a:outerShdw blurRad="38100" dist="38100" dir="2700000" algn="tl">
                  <a:srgbClr val="000000">
                    <a:alpha val="43137"/>
                  </a:srgbClr>
                </a:outerShdw>
              </a:effectLst>
            </a:rPr>
            <a:t>Inputs</a:t>
          </a:r>
          <a:endParaRPr lang="en-US" sz="2800" b="1" dirty="0">
            <a:effectLst>
              <a:outerShdw blurRad="38100" dist="38100" dir="2700000" algn="tl">
                <a:srgbClr val="000000">
                  <a:alpha val="43137"/>
                </a:srgbClr>
              </a:outerShdw>
            </a:effectLst>
          </a:endParaRPr>
        </a:p>
      </dgm:t>
    </dgm:pt>
    <dgm:pt modelId="{528ED3FE-CD08-477E-A726-F3989DE883FE}" type="parTrans" cxnId="{B8CD25EA-13D8-4C5B-8627-7A709289902F}">
      <dgm:prSet/>
      <dgm:spPr/>
      <dgm:t>
        <a:bodyPr/>
        <a:lstStyle/>
        <a:p>
          <a:endParaRPr lang="en-US" sz="2800" b="1">
            <a:effectLst>
              <a:outerShdw blurRad="38100" dist="38100" dir="2700000" algn="tl">
                <a:srgbClr val="000000">
                  <a:alpha val="43137"/>
                </a:srgbClr>
              </a:outerShdw>
            </a:effectLst>
          </a:endParaRPr>
        </a:p>
      </dgm:t>
    </dgm:pt>
    <dgm:pt modelId="{7600D27F-87CA-45E0-8737-02389BCB1AE6}" type="sibTrans" cxnId="{B8CD25EA-13D8-4C5B-8627-7A709289902F}">
      <dgm:prSet/>
      <dgm:spPr/>
      <dgm:t>
        <a:bodyPr/>
        <a:lstStyle/>
        <a:p>
          <a:endParaRPr lang="en-US" sz="2800" b="1">
            <a:effectLst>
              <a:outerShdw blurRad="38100" dist="38100" dir="2700000" algn="tl">
                <a:srgbClr val="000000">
                  <a:alpha val="43137"/>
                </a:srgbClr>
              </a:outerShdw>
            </a:effectLst>
          </a:endParaRPr>
        </a:p>
      </dgm:t>
    </dgm:pt>
    <dgm:pt modelId="{230AC977-9F1D-4FED-BC59-F13D2359C203}">
      <dgm:prSet phldrT="[Text]" custT="1"/>
      <dgm:spPr/>
      <dgm:t>
        <a:bodyPr/>
        <a:lstStyle/>
        <a:p>
          <a:r>
            <a:rPr lang="en-US" sz="2800" b="1" dirty="0" smtClean="0">
              <a:effectLst>
                <a:outerShdw blurRad="38100" dist="38100" dir="2700000" algn="tl">
                  <a:srgbClr val="000000">
                    <a:alpha val="43137"/>
                  </a:srgbClr>
                </a:outerShdw>
              </a:effectLst>
            </a:rPr>
            <a:t>Activities</a:t>
          </a:r>
          <a:endParaRPr lang="en-US" sz="2800" b="1" dirty="0">
            <a:effectLst>
              <a:outerShdw blurRad="38100" dist="38100" dir="2700000" algn="tl">
                <a:srgbClr val="000000">
                  <a:alpha val="43137"/>
                </a:srgbClr>
              </a:outerShdw>
            </a:effectLst>
          </a:endParaRPr>
        </a:p>
      </dgm:t>
    </dgm:pt>
    <dgm:pt modelId="{FC842811-C867-4454-89D4-0B8A0DE2D5D4}" type="parTrans" cxnId="{19236E40-0621-4142-8DF3-F1381214E2D4}">
      <dgm:prSet/>
      <dgm:spPr/>
      <dgm:t>
        <a:bodyPr/>
        <a:lstStyle/>
        <a:p>
          <a:endParaRPr lang="en-US" sz="2800" b="1">
            <a:effectLst>
              <a:outerShdw blurRad="38100" dist="38100" dir="2700000" algn="tl">
                <a:srgbClr val="000000">
                  <a:alpha val="43137"/>
                </a:srgbClr>
              </a:outerShdw>
            </a:effectLst>
          </a:endParaRPr>
        </a:p>
      </dgm:t>
    </dgm:pt>
    <dgm:pt modelId="{FC877E61-DB82-4852-9840-56332F286EC7}" type="sibTrans" cxnId="{19236E40-0621-4142-8DF3-F1381214E2D4}">
      <dgm:prSet/>
      <dgm:spPr/>
      <dgm:t>
        <a:bodyPr/>
        <a:lstStyle/>
        <a:p>
          <a:endParaRPr lang="en-US" sz="2800" b="1">
            <a:effectLst>
              <a:outerShdw blurRad="38100" dist="38100" dir="2700000" algn="tl">
                <a:srgbClr val="000000">
                  <a:alpha val="43137"/>
                </a:srgbClr>
              </a:outerShdw>
            </a:effectLst>
          </a:endParaRPr>
        </a:p>
      </dgm:t>
    </dgm:pt>
    <dgm:pt modelId="{17E3D5E2-FBED-48F2-A6E3-5DB182EC895F}">
      <dgm:prSet phldrT="[Text]" custT="1"/>
      <dgm:spPr/>
      <dgm:t>
        <a:bodyPr/>
        <a:lstStyle/>
        <a:p>
          <a:r>
            <a:rPr lang="en-US" sz="2800" b="1" dirty="0" smtClean="0">
              <a:effectLst>
                <a:outerShdw blurRad="38100" dist="38100" dir="2700000" algn="tl">
                  <a:srgbClr val="000000">
                    <a:alpha val="43137"/>
                  </a:srgbClr>
                </a:outerShdw>
              </a:effectLst>
            </a:rPr>
            <a:t>Outputs</a:t>
          </a:r>
          <a:endParaRPr lang="en-US" sz="2800" b="1" dirty="0">
            <a:effectLst>
              <a:outerShdw blurRad="38100" dist="38100" dir="2700000" algn="tl">
                <a:srgbClr val="000000">
                  <a:alpha val="43137"/>
                </a:srgbClr>
              </a:outerShdw>
            </a:effectLst>
          </a:endParaRPr>
        </a:p>
      </dgm:t>
    </dgm:pt>
    <dgm:pt modelId="{B9B0E827-4E86-41E1-9B91-6EF412BA0DB2}" type="parTrans" cxnId="{DC1ABD95-42A3-4ABA-97EF-6F6018328218}">
      <dgm:prSet/>
      <dgm:spPr/>
      <dgm:t>
        <a:bodyPr/>
        <a:lstStyle/>
        <a:p>
          <a:endParaRPr lang="en-US" sz="2800" b="1">
            <a:effectLst>
              <a:outerShdw blurRad="38100" dist="38100" dir="2700000" algn="tl">
                <a:srgbClr val="000000">
                  <a:alpha val="43137"/>
                </a:srgbClr>
              </a:outerShdw>
            </a:effectLst>
          </a:endParaRPr>
        </a:p>
      </dgm:t>
    </dgm:pt>
    <dgm:pt modelId="{9FF3278A-F36F-41B8-8472-F7DFEF8454C6}" type="sibTrans" cxnId="{DC1ABD95-42A3-4ABA-97EF-6F6018328218}">
      <dgm:prSet/>
      <dgm:spPr/>
      <dgm:t>
        <a:bodyPr/>
        <a:lstStyle/>
        <a:p>
          <a:endParaRPr lang="en-US" sz="2800" b="1">
            <a:effectLst>
              <a:outerShdw blurRad="38100" dist="38100" dir="2700000" algn="tl">
                <a:srgbClr val="000000">
                  <a:alpha val="43137"/>
                </a:srgbClr>
              </a:outerShdw>
            </a:effectLst>
          </a:endParaRPr>
        </a:p>
      </dgm:t>
    </dgm:pt>
    <dgm:pt modelId="{F4CAD521-F951-4365-B172-3213BE5F5142}">
      <dgm:prSet phldrT="[Text]" custT="1"/>
      <dgm:spPr/>
      <dgm:t>
        <a:bodyPr/>
        <a:lstStyle/>
        <a:p>
          <a:r>
            <a:rPr lang="en-US" sz="2800" b="1" dirty="0" smtClean="0">
              <a:effectLst>
                <a:outerShdw blurRad="38100" dist="38100" dir="2700000" algn="tl">
                  <a:srgbClr val="000000">
                    <a:alpha val="43137"/>
                  </a:srgbClr>
                </a:outerShdw>
              </a:effectLst>
            </a:rPr>
            <a:t>Outcomes</a:t>
          </a:r>
          <a:endParaRPr lang="en-US" sz="2800" b="1" dirty="0">
            <a:effectLst>
              <a:outerShdw blurRad="38100" dist="38100" dir="2700000" algn="tl">
                <a:srgbClr val="000000">
                  <a:alpha val="43137"/>
                </a:srgbClr>
              </a:outerShdw>
            </a:effectLst>
          </a:endParaRPr>
        </a:p>
      </dgm:t>
    </dgm:pt>
    <dgm:pt modelId="{CE9385A3-0E55-4833-A9FE-F422118FD2A4}" type="parTrans" cxnId="{E9AB0326-50E0-4DF2-BDCF-3D9FF9C0D34D}">
      <dgm:prSet/>
      <dgm:spPr/>
      <dgm:t>
        <a:bodyPr/>
        <a:lstStyle/>
        <a:p>
          <a:endParaRPr lang="en-US" sz="2800" b="1">
            <a:effectLst>
              <a:outerShdw blurRad="38100" dist="38100" dir="2700000" algn="tl">
                <a:srgbClr val="000000">
                  <a:alpha val="43137"/>
                </a:srgbClr>
              </a:outerShdw>
            </a:effectLst>
          </a:endParaRPr>
        </a:p>
      </dgm:t>
    </dgm:pt>
    <dgm:pt modelId="{75E37ED0-4E90-4F3A-922D-B45C56493366}" type="sibTrans" cxnId="{E9AB0326-50E0-4DF2-BDCF-3D9FF9C0D34D}">
      <dgm:prSet/>
      <dgm:spPr/>
      <dgm:t>
        <a:bodyPr/>
        <a:lstStyle/>
        <a:p>
          <a:endParaRPr lang="en-US" sz="2800" b="1">
            <a:effectLst>
              <a:outerShdw blurRad="38100" dist="38100" dir="2700000" algn="tl">
                <a:srgbClr val="000000">
                  <a:alpha val="43137"/>
                </a:srgbClr>
              </a:outerShdw>
            </a:effectLst>
          </a:endParaRPr>
        </a:p>
      </dgm:t>
    </dgm:pt>
    <dgm:pt modelId="{F769F420-DE70-4DEC-8190-7FBCDB924956}">
      <dgm:prSet phldrT="[Text]" custT="1"/>
      <dgm:spPr/>
      <dgm:t>
        <a:bodyPr/>
        <a:lstStyle/>
        <a:p>
          <a:r>
            <a:rPr lang="en-US" sz="2800" b="1" dirty="0" smtClean="0">
              <a:effectLst>
                <a:outerShdw blurRad="38100" dist="38100" dir="2700000" algn="tl">
                  <a:srgbClr val="000000">
                    <a:alpha val="43137"/>
                  </a:srgbClr>
                </a:outerShdw>
              </a:effectLst>
            </a:rPr>
            <a:t>Impact</a:t>
          </a:r>
          <a:endParaRPr lang="en-US" sz="2800" b="1" dirty="0">
            <a:effectLst>
              <a:outerShdw blurRad="38100" dist="38100" dir="2700000" algn="tl">
                <a:srgbClr val="000000">
                  <a:alpha val="43137"/>
                </a:srgbClr>
              </a:outerShdw>
            </a:effectLst>
          </a:endParaRPr>
        </a:p>
      </dgm:t>
    </dgm:pt>
    <dgm:pt modelId="{D14E12D0-9FA4-44CD-B2AC-2633A8EAD936}" type="sibTrans" cxnId="{7D755D51-F062-4B92-8DAE-E74A2BD0B97B}">
      <dgm:prSet/>
      <dgm:spPr/>
      <dgm:t>
        <a:bodyPr/>
        <a:lstStyle/>
        <a:p>
          <a:endParaRPr lang="en-US" sz="2800" b="1">
            <a:effectLst>
              <a:outerShdw blurRad="38100" dist="38100" dir="2700000" algn="tl">
                <a:srgbClr val="000000">
                  <a:alpha val="43137"/>
                </a:srgbClr>
              </a:outerShdw>
            </a:effectLst>
          </a:endParaRPr>
        </a:p>
      </dgm:t>
    </dgm:pt>
    <dgm:pt modelId="{87AFD489-F5CF-4D50-BBF7-E316CC53F0BB}" type="parTrans" cxnId="{7D755D51-F062-4B92-8DAE-E74A2BD0B97B}">
      <dgm:prSet/>
      <dgm:spPr/>
      <dgm:t>
        <a:bodyPr/>
        <a:lstStyle/>
        <a:p>
          <a:endParaRPr lang="en-US" sz="2800" b="1">
            <a:effectLst>
              <a:outerShdw blurRad="38100" dist="38100" dir="2700000" algn="tl">
                <a:srgbClr val="000000">
                  <a:alpha val="43137"/>
                </a:srgbClr>
              </a:outerShdw>
            </a:effectLst>
          </a:endParaRPr>
        </a:p>
      </dgm:t>
    </dgm:pt>
    <dgm:pt modelId="{ADC8919C-DB3C-49EB-A721-D1A4E20F5C4D}" type="pres">
      <dgm:prSet presAssocID="{A85B5895-D019-4A71-8EF7-068471CEF1BB}" presName="Name0" presStyleCnt="0">
        <dgm:presLayoutVars>
          <dgm:dir/>
          <dgm:animLvl val="lvl"/>
          <dgm:resizeHandles val="exact"/>
        </dgm:presLayoutVars>
      </dgm:prSet>
      <dgm:spPr/>
      <dgm:t>
        <a:bodyPr/>
        <a:lstStyle/>
        <a:p>
          <a:endParaRPr lang="en-US"/>
        </a:p>
      </dgm:t>
    </dgm:pt>
    <dgm:pt modelId="{169EA47C-FB72-4C54-B48E-9EBA53B3EB74}" type="pres">
      <dgm:prSet presAssocID="{EEBDE202-CB1D-4768-9912-127354C283B9}" presName="compositeNode" presStyleCnt="0">
        <dgm:presLayoutVars>
          <dgm:bulletEnabled val="1"/>
        </dgm:presLayoutVars>
      </dgm:prSet>
      <dgm:spPr/>
    </dgm:pt>
    <dgm:pt modelId="{D6581E33-A1EA-49F9-9C10-73528DB71052}" type="pres">
      <dgm:prSet presAssocID="{EEBDE202-CB1D-4768-9912-127354C283B9}" presName="bgRect" presStyleLbl="node1" presStyleIdx="0" presStyleCnt="5"/>
      <dgm:spPr/>
      <dgm:t>
        <a:bodyPr/>
        <a:lstStyle/>
        <a:p>
          <a:endParaRPr lang="en-US"/>
        </a:p>
      </dgm:t>
    </dgm:pt>
    <dgm:pt modelId="{D8984617-48C3-4890-82D1-BDB8202C7AE9}" type="pres">
      <dgm:prSet presAssocID="{EEBDE202-CB1D-4768-9912-127354C283B9}" presName="parentNode" presStyleLbl="node1" presStyleIdx="0" presStyleCnt="5">
        <dgm:presLayoutVars>
          <dgm:chMax val="0"/>
          <dgm:bulletEnabled val="1"/>
        </dgm:presLayoutVars>
      </dgm:prSet>
      <dgm:spPr/>
      <dgm:t>
        <a:bodyPr/>
        <a:lstStyle/>
        <a:p>
          <a:endParaRPr lang="en-US"/>
        </a:p>
      </dgm:t>
    </dgm:pt>
    <dgm:pt modelId="{C8252861-CE2A-4109-93E0-F488A68D42B4}" type="pres">
      <dgm:prSet presAssocID="{7600D27F-87CA-45E0-8737-02389BCB1AE6}" presName="hSp" presStyleCnt="0"/>
      <dgm:spPr/>
    </dgm:pt>
    <dgm:pt modelId="{FFA9C6ED-0EAF-4E00-986C-18B548230570}" type="pres">
      <dgm:prSet presAssocID="{7600D27F-87CA-45E0-8737-02389BCB1AE6}" presName="vProcSp" presStyleCnt="0"/>
      <dgm:spPr/>
    </dgm:pt>
    <dgm:pt modelId="{BF6D7CC1-A295-4446-A445-DB6BA29EDA8E}" type="pres">
      <dgm:prSet presAssocID="{7600D27F-87CA-45E0-8737-02389BCB1AE6}" presName="vSp1" presStyleCnt="0"/>
      <dgm:spPr/>
    </dgm:pt>
    <dgm:pt modelId="{4D8A4A49-B865-43A6-BDFB-1A08ED714F23}" type="pres">
      <dgm:prSet presAssocID="{7600D27F-87CA-45E0-8737-02389BCB1AE6}" presName="simulatedConn" presStyleLbl="solidFgAcc1" presStyleIdx="0" presStyleCnt="4"/>
      <dgm:spPr/>
    </dgm:pt>
    <dgm:pt modelId="{D4DECA5E-606E-4724-8DD7-A8868326D6BF}" type="pres">
      <dgm:prSet presAssocID="{7600D27F-87CA-45E0-8737-02389BCB1AE6}" presName="vSp2" presStyleCnt="0"/>
      <dgm:spPr/>
    </dgm:pt>
    <dgm:pt modelId="{779E5913-860F-431D-B81B-727C91CA2EC9}" type="pres">
      <dgm:prSet presAssocID="{7600D27F-87CA-45E0-8737-02389BCB1AE6}" presName="sibTrans" presStyleCnt="0"/>
      <dgm:spPr/>
    </dgm:pt>
    <dgm:pt modelId="{0654CBED-EA04-4152-B04B-5E27E53133D2}" type="pres">
      <dgm:prSet presAssocID="{230AC977-9F1D-4FED-BC59-F13D2359C203}" presName="compositeNode" presStyleCnt="0">
        <dgm:presLayoutVars>
          <dgm:bulletEnabled val="1"/>
        </dgm:presLayoutVars>
      </dgm:prSet>
      <dgm:spPr/>
    </dgm:pt>
    <dgm:pt modelId="{1D8A6D13-F0A0-457B-8AC8-7F690B45B1E4}" type="pres">
      <dgm:prSet presAssocID="{230AC977-9F1D-4FED-BC59-F13D2359C203}" presName="bgRect" presStyleLbl="node1" presStyleIdx="1" presStyleCnt="5"/>
      <dgm:spPr/>
      <dgm:t>
        <a:bodyPr/>
        <a:lstStyle/>
        <a:p>
          <a:endParaRPr lang="en-US"/>
        </a:p>
      </dgm:t>
    </dgm:pt>
    <dgm:pt modelId="{82655AEB-B721-4D20-99A5-66313D608D99}" type="pres">
      <dgm:prSet presAssocID="{230AC977-9F1D-4FED-BC59-F13D2359C203}" presName="parentNode" presStyleLbl="node1" presStyleIdx="1" presStyleCnt="5">
        <dgm:presLayoutVars>
          <dgm:chMax val="0"/>
          <dgm:bulletEnabled val="1"/>
        </dgm:presLayoutVars>
      </dgm:prSet>
      <dgm:spPr/>
      <dgm:t>
        <a:bodyPr/>
        <a:lstStyle/>
        <a:p>
          <a:endParaRPr lang="en-US"/>
        </a:p>
      </dgm:t>
    </dgm:pt>
    <dgm:pt modelId="{CD090C83-D1BC-4CA6-A5E1-AA3A3EC4A4DA}" type="pres">
      <dgm:prSet presAssocID="{FC877E61-DB82-4852-9840-56332F286EC7}" presName="hSp" presStyleCnt="0"/>
      <dgm:spPr/>
    </dgm:pt>
    <dgm:pt modelId="{884E7533-F3CB-4E47-BF3C-301FB4E798A8}" type="pres">
      <dgm:prSet presAssocID="{FC877E61-DB82-4852-9840-56332F286EC7}" presName="vProcSp" presStyleCnt="0"/>
      <dgm:spPr/>
    </dgm:pt>
    <dgm:pt modelId="{7E57B1AC-C4B0-465E-A531-1AE3D12BEC81}" type="pres">
      <dgm:prSet presAssocID="{FC877E61-DB82-4852-9840-56332F286EC7}" presName="vSp1" presStyleCnt="0"/>
      <dgm:spPr/>
    </dgm:pt>
    <dgm:pt modelId="{6027741D-01CD-4EC3-8289-3313EB906F02}" type="pres">
      <dgm:prSet presAssocID="{FC877E61-DB82-4852-9840-56332F286EC7}" presName="simulatedConn" presStyleLbl="solidFgAcc1" presStyleIdx="1" presStyleCnt="4"/>
      <dgm:spPr/>
    </dgm:pt>
    <dgm:pt modelId="{35ED9071-9C65-40CB-A48A-72D89D02929A}" type="pres">
      <dgm:prSet presAssocID="{FC877E61-DB82-4852-9840-56332F286EC7}" presName="vSp2" presStyleCnt="0"/>
      <dgm:spPr/>
    </dgm:pt>
    <dgm:pt modelId="{349D86FF-6ABC-4947-8000-6D4C61AC7EBD}" type="pres">
      <dgm:prSet presAssocID="{FC877E61-DB82-4852-9840-56332F286EC7}" presName="sibTrans" presStyleCnt="0"/>
      <dgm:spPr/>
    </dgm:pt>
    <dgm:pt modelId="{6B0EFD91-432F-4A46-8FDB-0D6B77F64D7D}" type="pres">
      <dgm:prSet presAssocID="{17E3D5E2-FBED-48F2-A6E3-5DB182EC895F}" presName="compositeNode" presStyleCnt="0">
        <dgm:presLayoutVars>
          <dgm:bulletEnabled val="1"/>
        </dgm:presLayoutVars>
      </dgm:prSet>
      <dgm:spPr/>
    </dgm:pt>
    <dgm:pt modelId="{800233F0-9345-454C-B266-186CBD521131}" type="pres">
      <dgm:prSet presAssocID="{17E3D5E2-FBED-48F2-A6E3-5DB182EC895F}" presName="bgRect" presStyleLbl="node1" presStyleIdx="2" presStyleCnt="5"/>
      <dgm:spPr/>
      <dgm:t>
        <a:bodyPr/>
        <a:lstStyle/>
        <a:p>
          <a:endParaRPr lang="en-US"/>
        </a:p>
      </dgm:t>
    </dgm:pt>
    <dgm:pt modelId="{2AB025F7-6059-45AD-8C8B-5B1211AE4BE2}" type="pres">
      <dgm:prSet presAssocID="{17E3D5E2-FBED-48F2-A6E3-5DB182EC895F}" presName="parentNode" presStyleLbl="node1" presStyleIdx="2" presStyleCnt="5">
        <dgm:presLayoutVars>
          <dgm:chMax val="0"/>
          <dgm:bulletEnabled val="1"/>
        </dgm:presLayoutVars>
      </dgm:prSet>
      <dgm:spPr/>
      <dgm:t>
        <a:bodyPr/>
        <a:lstStyle/>
        <a:p>
          <a:endParaRPr lang="en-US"/>
        </a:p>
      </dgm:t>
    </dgm:pt>
    <dgm:pt modelId="{EC9CE82A-3F44-4F91-AD31-507417F3470E}" type="pres">
      <dgm:prSet presAssocID="{9FF3278A-F36F-41B8-8472-F7DFEF8454C6}" presName="hSp" presStyleCnt="0"/>
      <dgm:spPr/>
    </dgm:pt>
    <dgm:pt modelId="{C5E173B7-06EF-48B5-A6E3-D7E29A8F5364}" type="pres">
      <dgm:prSet presAssocID="{9FF3278A-F36F-41B8-8472-F7DFEF8454C6}" presName="vProcSp" presStyleCnt="0"/>
      <dgm:spPr/>
    </dgm:pt>
    <dgm:pt modelId="{1980BD4F-F03E-4B65-A207-EABB22F23E0F}" type="pres">
      <dgm:prSet presAssocID="{9FF3278A-F36F-41B8-8472-F7DFEF8454C6}" presName="vSp1" presStyleCnt="0"/>
      <dgm:spPr/>
    </dgm:pt>
    <dgm:pt modelId="{C06CA365-37B0-4D79-B1A5-F294251D812D}" type="pres">
      <dgm:prSet presAssocID="{9FF3278A-F36F-41B8-8472-F7DFEF8454C6}" presName="simulatedConn" presStyleLbl="solidFgAcc1" presStyleIdx="2" presStyleCnt="4"/>
      <dgm:spPr/>
    </dgm:pt>
    <dgm:pt modelId="{81F365DF-B97C-4181-80D4-F2CA16DAEC62}" type="pres">
      <dgm:prSet presAssocID="{9FF3278A-F36F-41B8-8472-F7DFEF8454C6}" presName="vSp2" presStyleCnt="0"/>
      <dgm:spPr/>
    </dgm:pt>
    <dgm:pt modelId="{B58497E9-D428-4F80-ACDB-E3953F4830FC}" type="pres">
      <dgm:prSet presAssocID="{9FF3278A-F36F-41B8-8472-F7DFEF8454C6}" presName="sibTrans" presStyleCnt="0"/>
      <dgm:spPr/>
    </dgm:pt>
    <dgm:pt modelId="{8A8CD4C3-34A1-4C71-A8EC-62259D5871C3}" type="pres">
      <dgm:prSet presAssocID="{F4CAD521-F951-4365-B172-3213BE5F5142}" presName="compositeNode" presStyleCnt="0">
        <dgm:presLayoutVars>
          <dgm:bulletEnabled val="1"/>
        </dgm:presLayoutVars>
      </dgm:prSet>
      <dgm:spPr/>
    </dgm:pt>
    <dgm:pt modelId="{8BDE6E01-F62F-4347-AEE8-261F378A7598}" type="pres">
      <dgm:prSet presAssocID="{F4CAD521-F951-4365-B172-3213BE5F5142}" presName="bgRect" presStyleLbl="node1" presStyleIdx="3" presStyleCnt="5"/>
      <dgm:spPr/>
      <dgm:t>
        <a:bodyPr/>
        <a:lstStyle/>
        <a:p>
          <a:endParaRPr lang="en-US"/>
        </a:p>
      </dgm:t>
    </dgm:pt>
    <dgm:pt modelId="{D3402F7C-1BEF-4D22-B9D2-4832D9ED757D}" type="pres">
      <dgm:prSet presAssocID="{F4CAD521-F951-4365-B172-3213BE5F5142}" presName="parentNode" presStyleLbl="node1" presStyleIdx="3" presStyleCnt="5">
        <dgm:presLayoutVars>
          <dgm:chMax val="0"/>
          <dgm:bulletEnabled val="1"/>
        </dgm:presLayoutVars>
      </dgm:prSet>
      <dgm:spPr/>
      <dgm:t>
        <a:bodyPr/>
        <a:lstStyle/>
        <a:p>
          <a:endParaRPr lang="en-US"/>
        </a:p>
      </dgm:t>
    </dgm:pt>
    <dgm:pt modelId="{C1F99CB2-9CED-4E44-A4F9-0209A020FDDD}" type="pres">
      <dgm:prSet presAssocID="{75E37ED0-4E90-4F3A-922D-B45C56493366}" presName="hSp" presStyleCnt="0"/>
      <dgm:spPr/>
    </dgm:pt>
    <dgm:pt modelId="{62B70368-E4A1-4F96-926A-4867AD36EDC6}" type="pres">
      <dgm:prSet presAssocID="{75E37ED0-4E90-4F3A-922D-B45C56493366}" presName="vProcSp" presStyleCnt="0"/>
      <dgm:spPr/>
    </dgm:pt>
    <dgm:pt modelId="{670F7472-791B-44FA-9729-B716981D3DB2}" type="pres">
      <dgm:prSet presAssocID="{75E37ED0-4E90-4F3A-922D-B45C56493366}" presName="vSp1" presStyleCnt="0"/>
      <dgm:spPr/>
    </dgm:pt>
    <dgm:pt modelId="{0F59F585-B071-428A-AD1E-DF508279D9BC}" type="pres">
      <dgm:prSet presAssocID="{75E37ED0-4E90-4F3A-922D-B45C56493366}" presName="simulatedConn" presStyleLbl="solidFgAcc1" presStyleIdx="3" presStyleCnt="4"/>
      <dgm:spPr/>
    </dgm:pt>
    <dgm:pt modelId="{EDA4A91E-8FBF-49F8-8DAE-2C12C0C3CA00}" type="pres">
      <dgm:prSet presAssocID="{75E37ED0-4E90-4F3A-922D-B45C56493366}" presName="vSp2" presStyleCnt="0"/>
      <dgm:spPr/>
    </dgm:pt>
    <dgm:pt modelId="{4F34934B-B99C-4153-A5C8-C7E4399982D4}" type="pres">
      <dgm:prSet presAssocID="{75E37ED0-4E90-4F3A-922D-B45C56493366}" presName="sibTrans" presStyleCnt="0"/>
      <dgm:spPr/>
    </dgm:pt>
    <dgm:pt modelId="{FF8FD5B6-89F8-468A-A9AC-E1124FB9A88F}" type="pres">
      <dgm:prSet presAssocID="{F769F420-DE70-4DEC-8190-7FBCDB924956}" presName="compositeNode" presStyleCnt="0">
        <dgm:presLayoutVars>
          <dgm:bulletEnabled val="1"/>
        </dgm:presLayoutVars>
      </dgm:prSet>
      <dgm:spPr/>
    </dgm:pt>
    <dgm:pt modelId="{35EE78AD-7DBD-4F0A-9484-39DD7F4CAE96}" type="pres">
      <dgm:prSet presAssocID="{F769F420-DE70-4DEC-8190-7FBCDB924956}" presName="bgRect" presStyleLbl="node1" presStyleIdx="4" presStyleCnt="5"/>
      <dgm:spPr/>
      <dgm:t>
        <a:bodyPr/>
        <a:lstStyle/>
        <a:p>
          <a:endParaRPr lang="en-US"/>
        </a:p>
      </dgm:t>
    </dgm:pt>
    <dgm:pt modelId="{A5368A92-1313-4CA4-B59D-6144D1D23514}" type="pres">
      <dgm:prSet presAssocID="{F769F420-DE70-4DEC-8190-7FBCDB924956}" presName="parentNode" presStyleLbl="node1" presStyleIdx="4" presStyleCnt="5">
        <dgm:presLayoutVars>
          <dgm:chMax val="0"/>
          <dgm:bulletEnabled val="1"/>
        </dgm:presLayoutVars>
      </dgm:prSet>
      <dgm:spPr/>
      <dgm:t>
        <a:bodyPr/>
        <a:lstStyle/>
        <a:p>
          <a:endParaRPr lang="en-US"/>
        </a:p>
      </dgm:t>
    </dgm:pt>
  </dgm:ptLst>
  <dgm:cxnLst>
    <dgm:cxn modelId="{DC1ABD95-42A3-4ABA-97EF-6F6018328218}" srcId="{A85B5895-D019-4A71-8EF7-068471CEF1BB}" destId="{17E3D5E2-FBED-48F2-A6E3-5DB182EC895F}" srcOrd="2" destOrd="0" parTransId="{B9B0E827-4E86-41E1-9B91-6EF412BA0DB2}" sibTransId="{9FF3278A-F36F-41B8-8472-F7DFEF8454C6}"/>
    <dgm:cxn modelId="{19236E40-0621-4142-8DF3-F1381214E2D4}" srcId="{A85B5895-D019-4A71-8EF7-068471CEF1BB}" destId="{230AC977-9F1D-4FED-BC59-F13D2359C203}" srcOrd="1" destOrd="0" parTransId="{FC842811-C867-4454-89D4-0B8A0DE2D5D4}" sibTransId="{FC877E61-DB82-4852-9840-56332F286EC7}"/>
    <dgm:cxn modelId="{B7DCC445-F4D2-4374-859D-BDC39B6F856C}" type="presOf" srcId="{17E3D5E2-FBED-48F2-A6E3-5DB182EC895F}" destId="{2AB025F7-6059-45AD-8C8B-5B1211AE4BE2}" srcOrd="1" destOrd="0" presId="urn:microsoft.com/office/officeart/2005/8/layout/hProcess7"/>
    <dgm:cxn modelId="{57A2A33D-03B9-4139-912E-52A0BEC07DB5}" type="presOf" srcId="{EEBDE202-CB1D-4768-9912-127354C283B9}" destId="{D6581E33-A1EA-49F9-9C10-73528DB71052}" srcOrd="0" destOrd="0" presId="urn:microsoft.com/office/officeart/2005/8/layout/hProcess7"/>
    <dgm:cxn modelId="{EA657B70-26FE-4851-A35F-8C96C4284865}" type="presOf" srcId="{230AC977-9F1D-4FED-BC59-F13D2359C203}" destId="{82655AEB-B721-4D20-99A5-66313D608D99}" srcOrd="1" destOrd="0" presId="urn:microsoft.com/office/officeart/2005/8/layout/hProcess7"/>
    <dgm:cxn modelId="{7D755D51-F062-4B92-8DAE-E74A2BD0B97B}" srcId="{A85B5895-D019-4A71-8EF7-068471CEF1BB}" destId="{F769F420-DE70-4DEC-8190-7FBCDB924956}" srcOrd="4" destOrd="0" parTransId="{87AFD489-F5CF-4D50-BBF7-E316CC53F0BB}" sibTransId="{D14E12D0-9FA4-44CD-B2AC-2633A8EAD936}"/>
    <dgm:cxn modelId="{6E54A4CB-B5C3-4563-A3FD-4025AF876496}" type="presOf" srcId="{F769F420-DE70-4DEC-8190-7FBCDB924956}" destId="{35EE78AD-7DBD-4F0A-9484-39DD7F4CAE96}" srcOrd="0" destOrd="0" presId="urn:microsoft.com/office/officeart/2005/8/layout/hProcess7"/>
    <dgm:cxn modelId="{B8CD25EA-13D8-4C5B-8627-7A709289902F}" srcId="{A85B5895-D019-4A71-8EF7-068471CEF1BB}" destId="{EEBDE202-CB1D-4768-9912-127354C283B9}" srcOrd="0" destOrd="0" parTransId="{528ED3FE-CD08-477E-A726-F3989DE883FE}" sibTransId="{7600D27F-87CA-45E0-8737-02389BCB1AE6}"/>
    <dgm:cxn modelId="{D21C0AD4-E061-4AB9-AC9C-C424B1907D02}" type="presOf" srcId="{A85B5895-D019-4A71-8EF7-068471CEF1BB}" destId="{ADC8919C-DB3C-49EB-A721-D1A4E20F5C4D}" srcOrd="0" destOrd="0" presId="urn:microsoft.com/office/officeart/2005/8/layout/hProcess7"/>
    <dgm:cxn modelId="{173E22C5-A774-4687-AE5F-45F5A3BFB3F7}" type="presOf" srcId="{230AC977-9F1D-4FED-BC59-F13D2359C203}" destId="{1D8A6D13-F0A0-457B-8AC8-7F690B45B1E4}" srcOrd="0" destOrd="0" presId="urn:microsoft.com/office/officeart/2005/8/layout/hProcess7"/>
    <dgm:cxn modelId="{DDDA4B73-ACF8-4CE0-81EA-E75F8AE1D5D1}" type="presOf" srcId="{17E3D5E2-FBED-48F2-A6E3-5DB182EC895F}" destId="{800233F0-9345-454C-B266-186CBD521131}" srcOrd="0" destOrd="0" presId="urn:microsoft.com/office/officeart/2005/8/layout/hProcess7"/>
    <dgm:cxn modelId="{F601A34F-C4FB-4C19-A0C0-BE9C9ABCEA20}" type="presOf" srcId="{EEBDE202-CB1D-4768-9912-127354C283B9}" destId="{D8984617-48C3-4890-82D1-BDB8202C7AE9}" srcOrd="1" destOrd="0" presId="urn:microsoft.com/office/officeart/2005/8/layout/hProcess7"/>
    <dgm:cxn modelId="{D0A4F21F-17A0-470E-86FD-7CA98358FA15}" type="presOf" srcId="{F4CAD521-F951-4365-B172-3213BE5F5142}" destId="{8BDE6E01-F62F-4347-AEE8-261F378A7598}" srcOrd="0" destOrd="0" presId="urn:microsoft.com/office/officeart/2005/8/layout/hProcess7"/>
    <dgm:cxn modelId="{76ADBC5B-BE0A-4965-9198-E259360FD736}" type="presOf" srcId="{F769F420-DE70-4DEC-8190-7FBCDB924956}" destId="{A5368A92-1313-4CA4-B59D-6144D1D23514}" srcOrd="1" destOrd="0" presId="urn:microsoft.com/office/officeart/2005/8/layout/hProcess7"/>
    <dgm:cxn modelId="{E9AB0326-50E0-4DF2-BDCF-3D9FF9C0D34D}" srcId="{A85B5895-D019-4A71-8EF7-068471CEF1BB}" destId="{F4CAD521-F951-4365-B172-3213BE5F5142}" srcOrd="3" destOrd="0" parTransId="{CE9385A3-0E55-4833-A9FE-F422118FD2A4}" sibTransId="{75E37ED0-4E90-4F3A-922D-B45C56493366}"/>
    <dgm:cxn modelId="{3B5B78E4-5ADD-467D-B1C9-40F96EBE2B93}" type="presOf" srcId="{F4CAD521-F951-4365-B172-3213BE5F5142}" destId="{D3402F7C-1BEF-4D22-B9D2-4832D9ED757D}" srcOrd="1" destOrd="0" presId="urn:microsoft.com/office/officeart/2005/8/layout/hProcess7"/>
    <dgm:cxn modelId="{31EE3932-B35C-4A8C-B0CB-A90760DB536A}" type="presParOf" srcId="{ADC8919C-DB3C-49EB-A721-D1A4E20F5C4D}" destId="{169EA47C-FB72-4C54-B48E-9EBA53B3EB74}" srcOrd="0" destOrd="0" presId="urn:microsoft.com/office/officeart/2005/8/layout/hProcess7"/>
    <dgm:cxn modelId="{63A3C2B9-385E-4B3E-A4FC-5311DA9586DA}" type="presParOf" srcId="{169EA47C-FB72-4C54-B48E-9EBA53B3EB74}" destId="{D6581E33-A1EA-49F9-9C10-73528DB71052}" srcOrd="0" destOrd="0" presId="urn:microsoft.com/office/officeart/2005/8/layout/hProcess7"/>
    <dgm:cxn modelId="{535EBC89-A2D1-4D17-9F4F-0EB1454E9287}" type="presParOf" srcId="{169EA47C-FB72-4C54-B48E-9EBA53B3EB74}" destId="{D8984617-48C3-4890-82D1-BDB8202C7AE9}" srcOrd="1" destOrd="0" presId="urn:microsoft.com/office/officeart/2005/8/layout/hProcess7"/>
    <dgm:cxn modelId="{4632E685-9729-4941-B302-A7B8AB0EE85E}" type="presParOf" srcId="{ADC8919C-DB3C-49EB-A721-D1A4E20F5C4D}" destId="{C8252861-CE2A-4109-93E0-F488A68D42B4}" srcOrd="1" destOrd="0" presId="urn:microsoft.com/office/officeart/2005/8/layout/hProcess7"/>
    <dgm:cxn modelId="{37E08C2F-6EEE-4C46-9CF1-551E0A08B51E}" type="presParOf" srcId="{ADC8919C-DB3C-49EB-A721-D1A4E20F5C4D}" destId="{FFA9C6ED-0EAF-4E00-986C-18B548230570}" srcOrd="2" destOrd="0" presId="urn:microsoft.com/office/officeart/2005/8/layout/hProcess7"/>
    <dgm:cxn modelId="{27A828CC-602E-43B3-869E-B4F629978A6E}" type="presParOf" srcId="{FFA9C6ED-0EAF-4E00-986C-18B548230570}" destId="{BF6D7CC1-A295-4446-A445-DB6BA29EDA8E}" srcOrd="0" destOrd="0" presId="urn:microsoft.com/office/officeart/2005/8/layout/hProcess7"/>
    <dgm:cxn modelId="{6A2F34EC-D69B-4DA5-9E8B-BB75F02EBCF0}" type="presParOf" srcId="{FFA9C6ED-0EAF-4E00-986C-18B548230570}" destId="{4D8A4A49-B865-43A6-BDFB-1A08ED714F23}" srcOrd="1" destOrd="0" presId="urn:microsoft.com/office/officeart/2005/8/layout/hProcess7"/>
    <dgm:cxn modelId="{5AE13CD2-A76B-4A00-A709-DDE2FEDC76D9}" type="presParOf" srcId="{FFA9C6ED-0EAF-4E00-986C-18B548230570}" destId="{D4DECA5E-606E-4724-8DD7-A8868326D6BF}" srcOrd="2" destOrd="0" presId="urn:microsoft.com/office/officeart/2005/8/layout/hProcess7"/>
    <dgm:cxn modelId="{AF1EC760-2F21-41CD-8F12-DA2D32E0AFE4}" type="presParOf" srcId="{ADC8919C-DB3C-49EB-A721-D1A4E20F5C4D}" destId="{779E5913-860F-431D-B81B-727C91CA2EC9}" srcOrd="3" destOrd="0" presId="urn:microsoft.com/office/officeart/2005/8/layout/hProcess7"/>
    <dgm:cxn modelId="{4BDC915E-1B26-42DA-B92D-28F0398683DB}" type="presParOf" srcId="{ADC8919C-DB3C-49EB-A721-D1A4E20F5C4D}" destId="{0654CBED-EA04-4152-B04B-5E27E53133D2}" srcOrd="4" destOrd="0" presId="urn:microsoft.com/office/officeart/2005/8/layout/hProcess7"/>
    <dgm:cxn modelId="{698662C6-CA4A-4358-80F8-20735CC9452C}" type="presParOf" srcId="{0654CBED-EA04-4152-B04B-5E27E53133D2}" destId="{1D8A6D13-F0A0-457B-8AC8-7F690B45B1E4}" srcOrd="0" destOrd="0" presId="urn:microsoft.com/office/officeart/2005/8/layout/hProcess7"/>
    <dgm:cxn modelId="{85B3441F-ECC2-4AC0-BF1F-0433F009E364}" type="presParOf" srcId="{0654CBED-EA04-4152-B04B-5E27E53133D2}" destId="{82655AEB-B721-4D20-99A5-66313D608D99}" srcOrd="1" destOrd="0" presId="urn:microsoft.com/office/officeart/2005/8/layout/hProcess7"/>
    <dgm:cxn modelId="{1A34B8E9-0F97-44AD-B16C-C5CB9C62522E}" type="presParOf" srcId="{ADC8919C-DB3C-49EB-A721-D1A4E20F5C4D}" destId="{CD090C83-D1BC-4CA6-A5E1-AA3A3EC4A4DA}" srcOrd="5" destOrd="0" presId="urn:microsoft.com/office/officeart/2005/8/layout/hProcess7"/>
    <dgm:cxn modelId="{5753F41B-5602-4769-A8E5-DB7D67553636}" type="presParOf" srcId="{ADC8919C-DB3C-49EB-A721-D1A4E20F5C4D}" destId="{884E7533-F3CB-4E47-BF3C-301FB4E798A8}" srcOrd="6" destOrd="0" presId="urn:microsoft.com/office/officeart/2005/8/layout/hProcess7"/>
    <dgm:cxn modelId="{7634C930-5E41-4A0E-97E8-F8A01EDBB61A}" type="presParOf" srcId="{884E7533-F3CB-4E47-BF3C-301FB4E798A8}" destId="{7E57B1AC-C4B0-465E-A531-1AE3D12BEC81}" srcOrd="0" destOrd="0" presId="urn:microsoft.com/office/officeart/2005/8/layout/hProcess7"/>
    <dgm:cxn modelId="{97396207-ADA1-4714-9973-24CDEC758FFF}" type="presParOf" srcId="{884E7533-F3CB-4E47-BF3C-301FB4E798A8}" destId="{6027741D-01CD-4EC3-8289-3313EB906F02}" srcOrd="1" destOrd="0" presId="urn:microsoft.com/office/officeart/2005/8/layout/hProcess7"/>
    <dgm:cxn modelId="{07ED5386-B8C1-4707-BF7E-3BBADB262AF0}" type="presParOf" srcId="{884E7533-F3CB-4E47-BF3C-301FB4E798A8}" destId="{35ED9071-9C65-40CB-A48A-72D89D02929A}" srcOrd="2" destOrd="0" presId="urn:microsoft.com/office/officeart/2005/8/layout/hProcess7"/>
    <dgm:cxn modelId="{D7A671F6-898C-4D65-8E90-5191696219D1}" type="presParOf" srcId="{ADC8919C-DB3C-49EB-A721-D1A4E20F5C4D}" destId="{349D86FF-6ABC-4947-8000-6D4C61AC7EBD}" srcOrd="7" destOrd="0" presId="urn:microsoft.com/office/officeart/2005/8/layout/hProcess7"/>
    <dgm:cxn modelId="{9B3B857D-03E8-4936-AAD1-5DD03F5E8F76}" type="presParOf" srcId="{ADC8919C-DB3C-49EB-A721-D1A4E20F5C4D}" destId="{6B0EFD91-432F-4A46-8FDB-0D6B77F64D7D}" srcOrd="8" destOrd="0" presId="urn:microsoft.com/office/officeart/2005/8/layout/hProcess7"/>
    <dgm:cxn modelId="{ADCC63EE-7564-4AB3-A811-C549CECBFDE1}" type="presParOf" srcId="{6B0EFD91-432F-4A46-8FDB-0D6B77F64D7D}" destId="{800233F0-9345-454C-B266-186CBD521131}" srcOrd="0" destOrd="0" presId="urn:microsoft.com/office/officeart/2005/8/layout/hProcess7"/>
    <dgm:cxn modelId="{58F56983-B3C9-423E-9665-5381C8FB8C47}" type="presParOf" srcId="{6B0EFD91-432F-4A46-8FDB-0D6B77F64D7D}" destId="{2AB025F7-6059-45AD-8C8B-5B1211AE4BE2}" srcOrd="1" destOrd="0" presId="urn:microsoft.com/office/officeart/2005/8/layout/hProcess7"/>
    <dgm:cxn modelId="{611BDBF5-00E8-4875-BD31-BFF36F038EAF}" type="presParOf" srcId="{ADC8919C-DB3C-49EB-A721-D1A4E20F5C4D}" destId="{EC9CE82A-3F44-4F91-AD31-507417F3470E}" srcOrd="9" destOrd="0" presId="urn:microsoft.com/office/officeart/2005/8/layout/hProcess7"/>
    <dgm:cxn modelId="{B269E1BB-2F98-4794-B178-D8323104EFC5}" type="presParOf" srcId="{ADC8919C-DB3C-49EB-A721-D1A4E20F5C4D}" destId="{C5E173B7-06EF-48B5-A6E3-D7E29A8F5364}" srcOrd="10" destOrd="0" presId="urn:microsoft.com/office/officeart/2005/8/layout/hProcess7"/>
    <dgm:cxn modelId="{DFD861C6-82FE-446D-B5AD-DF91F6CB13FB}" type="presParOf" srcId="{C5E173B7-06EF-48B5-A6E3-D7E29A8F5364}" destId="{1980BD4F-F03E-4B65-A207-EABB22F23E0F}" srcOrd="0" destOrd="0" presId="urn:microsoft.com/office/officeart/2005/8/layout/hProcess7"/>
    <dgm:cxn modelId="{0D7F640D-F3EF-47D1-B3DC-2F5A5D809311}" type="presParOf" srcId="{C5E173B7-06EF-48B5-A6E3-D7E29A8F5364}" destId="{C06CA365-37B0-4D79-B1A5-F294251D812D}" srcOrd="1" destOrd="0" presId="urn:microsoft.com/office/officeart/2005/8/layout/hProcess7"/>
    <dgm:cxn modelId="{C2B3145D-2F47-4799-B97F-B87C1D08EE3D}" type="presParOf" srcId="{C5E173B7-06EF-48B5-A6E3-D7E29A8F5364}" destId="{81F365DF-B97C-4181-80D4-F2CA16DAEC62}" srcOrd="2" destOrd="0" presId="urn:microsoft.com/office/officeart/2005/8/layout/hProcess7"/>
    <dgm:cxn modelId="{A0810A1F-0793-4B3A-9816-D2A723112842}" type="presParOf" srcId="{ADC8919C-DB3C-49EB-A721-D1A4E20F5C4D}" destId="{B58497E9-D428-4F80-ACDB-E3953F4830FC}" srcOrd="11" destOrd="0" presId="urn:microsoft.com/office/officeart/2005/8/layout/hProcess7"/>
    <dgm:cxn modelId="{9C5D53A1-5C99-46AE-B7AE-4431ACA051C7}" type="presParOf" srcId="{ADC8919C-DB3C-49EB-A721-D1A4E20F5C4D}" destId="{8A8CD4C3-34A1-4C71-A8EC-62259D5871C3}" srcOrd="12" destOrd="0" presId="urn:microsoft.com/office/officeart/2005/8/layout/hProcess7"/>
    <dgm:cxn modelId="{7D8A3D68-6159-4CCB-A936-206ED2D5C55A}" type="presParOf" srcId="{8A8CD4C3-34A1-4C71-A8EC-62259D5871C3}" destId="{8BDE6E01-F62F-4347-AEE8-261F378A7598}" srcOrd="0" destOrd="0" presId="urn:microsoft.com/office/officeart/2005/8/layout/hProcess7"/>
    <dgm:cxn modelId="{5D16D522-7A8C-4AFF-AF12-428D7465755F}" type="presParOf" srcId="{8A8CD4C3-34A1-4C71-A8EC-62259D5871C3}" destId="{D3402F7C-1BEF-4D22-B9D2-4832D9ED757D}" srcOrd="1" destOrd="0" presId="urn:microsoft.com/office/officeart/2005/8/layout/hProcess7"/>
    <dgm:cxn modelId="{1C88BB70-716B-479E-92A6-DD7EF98490FA}" type="presParOf" srcId="{ADC8919C-DB3C-49EB-A721-D1A4E20F5C4D}" destId="{C1F99CB2-9CED-4E44-A4F9-0209A020FDDD}" srcOrd="13" destOrd="0" presId="urn:microsoft.com/office/officeart/2005/8/layout/hProcess7"/>
    <dgm:cxn modelId="{E81F1908-6681-4A62-BC0C-5F7F8272914C}" type="presParOf" srcId="{ADC8919C-DB3C-49EB-A721-D1A4E20F5C4D}" destId="{62B70368-E4A1-4F96-926A-4867AD36EDC6}" srcOrd="14" destOrd="0" presId="urn:microsoft.com/office/officeart/2005/8/layout/hProcess7"/>
    <dgm:cxn modelId="{E5C9E05E-5437-4BE3-889A-11D05C7A3D2D}" type="presParOf" srcId="{62B70368-E4A1-4F96-926A-4867AD36EDC6}" destId="{670F7472-791B-44FA-9729-B716981D3DB2}" srcOrd="0" destOrd="0" presId="urn:microsoft.com/office/officeart/2005/8/layout/hProcess7"/>
    <dgm:cxn modelId="{ED04D00C-603D-4A9B-A39B-4D41BF112383}" type="presParOf" srcId="{62B70368-E4A1-4F96-926A-4867AD36EDC6}" destId="{0F59F585-B071-428A-AD1E-DF508279D9BC}" srcOrd="1" destOrd="0" presId="urn:microsoft.com/office/officeart/2005/8/layout/hProcess7"/>
    <dgm:cxn modelId="{76EA75C0-25E3-48BD-9FCF-99DAC061C876}" type="presParOf" srcId="{62B70368-E4A1-4F96-926A-4867AD36EDC6}" destId="{EDA4A91E-8FBF-49F8-8DAE-2C12C0C3CA00}" srcOrd="2" destOrd="0" presId="urn:microsoft.com/office/officeart/2005/8/layout/hProcess7"/>
    <dgm:cxn modelId="{A8AB4E27-8D79-483D-B44E-75A3CB86FFFE}" type="presParOf" srcId="{ADC8919C-DB3C-49EB-A721-D1A4E20F5C4D}" destId="{4F34934B-B99C-4153-A5C8-C7E4399982D4}" srcOrd="15" destOrd="0" presId="urn:microsoft.com/office/officeart/2005/8/layout/hProcess7"/>
    <dgm:cxn modelId="{3D446BA7-A2B1-4796-9351-E12DE90C920C}" type="presParOf" srcId="{ADC8919C-DB3C-49EB-A721-D1A4E20F5C4D}" destId="{FF8FD5B6-89F8-468A-A9AC-E1124FB9A88F}" srcOrd="16" destOrd="0" presId="urn:microsoft.com/office/officeart/2005/8/layout/hProcess7"/>
    <dgm:cxn modelId="{5A8BB030-02DA-4034-9940-EA34699D51A8}" type="presParOf" srcId="{FF8FD5B6-89F8-468A-A9AC-E1124FB9A88F}" destId="{35EE78AD-7DBD-4F0A-9484-39DD7F4CAE96}" srcOrd="0" destOrd="0" presId="urn:microsoft.com/office/officeart/2005/8/layout/hProcess7"/>
    <dgm:cxn modelId="{2BF46088-E22A-4FEC-ADBB-08671E85FC8C}" type="presParOf" srcId="{FF8FD5B6-89F8-468A-A9AC-E1124FB9A88F}" destId="{A5368A92-1313-4CA4-B59D-6144D1D23514}" srcOrd="1" destOrd="0" presId="urn:microsoft.com/office/officeart/2005/8/layout/hProcess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85B5895-D019-4A71-8EF7-068471CEF1BB}" type="doc">
      <dgm:prSet loTypeId="urn:microsoft.com/office/officeart/2005/8/layout/hProcess7" loCatId="list" qsTypeId="urn:microsoft.com/office/officeart/2005/8/quickstyle/simple1" qsCatId="simple" csTypeId="urn:microsoft.com/office/officeart/2005/8/colors/colorful1" csCatId="colorful" phldr="1"/>
      <dgm:spPr/>
      <dgm:t>
        <a:bodyPr/>
        <a:lstStyle/>
        <a:p>
          <a:endParaRPr lang="en-US"/>
        </a:p>
      </dgm:t>
    </dgm:pt>
    <dgm:pt modelId="{EEBDE202-CB1D-4768-9912-127354C283B9}">
      <dgm:prSet phldrT="[Text]" custT="1"/>
      <dgm:spPr/>
      <dgm:t>
        <a:bodyPr/>
        <a:lstStyle/>
        <a:p>
          <a:r>
            <a:rPr lang="en-US" sz="2800" b="1" dirty="0" smtClean="0">
              <a:effectLst>
                <a:outerShdw blurRad="38100" dist="38100" dir="2700000" algn="tl">
                  <a:srgbClr val="000000">
                    <a:alpha val="43137"/>
                  </a:srgbClr>
                </a:outerShdw>
              </a:effectLst>
            </a:rPr>
            <a:t>Inputs</a:t>
          </a:r>
          <a:endParaRPr lang="en-US" sz="2800" b="1" dirty="0">
            <a:effectLst>
              <a:outerShdw blurRad="38100" dist="38100" dir="2700000" algn="tl">
                <a:srgbClr val="000000">
                  <a:alpha val="43137"/>
                </a:srgbClr>
              </a:outerShdw>
            </a:effectLst>
          </a:endParaRPr>
        </a:p>
      </dgm:t>
    </dgm:pt>
    <dgm:pt modelId="{528ED3FE-CD08-477E-A726-F3989DE883FE}" type="parTrans" cxnId="{B8CD25EA-13D8-4C5B-8627-7A709289902F}">
      <dgm:prSet/>
      <dgm:spPr/>
      <dgm:t>
        <a:bodyPr/>
        <a:lstStyle/>
        <a:p>
          <a:endParaRPr lang="en-US" sz="2800" b="1">
            <a:effectLst>
              <a:outerShdw blurRad="38100" dist="38100" dir="2700000" algn="tl">
                <a:srgbClr val="000000">
                  <a:alpha val="43137"/>
                </a:srgbClr>
              </a:outerShdw>
            </a:effectLst>
          </a:endParaRPr>
        </a:p>
      </dgm:t>
    </dgm:pt>
    <dgm:pt modelId="{7600D27F-87CA-45E0-8737-02389BCB1AE6}" type="sibTrans" cxnId="{B8CD25EA-13D8-4C5B-8627-7A709289902F}">
      <dgm:prSet/>
      <dgm:spPr/>
      <dgm:t>
        <a:bodyPr/>
        <a:lstStyle/>
        <a:p>
          <a:endParaRPr lang="en-US" sz="2800" b="1">
            <a:effectLst>
              <a:outerShdw blurRad="38100" dist="38100" dir="2700000" algn="tl">
                <a:srgbClr val="000000">
                  <a:alpha val="43137"/>
                </a:srgbClr>
              </a:outerShdw>
            </a:effectLst>
          </a:endParaRPr>
        </a:p>
      </dgm:t>
    </dgm:pt>
    <dgm:pt modelId="{230AC977-9F1D-4FED-BC59-F13D2359C203}">
      <dgm:prSet phldrT="[Text]" custT="1"/>
      <dgm:spPr/>
      <dgm:t>
        <a:bodyPr/>
        <a:lstStyle/>
        <a:p>
          <a:r>
            <a:rPr lang="en-US" sz="2800" b="1" dirty="0" smtClean="0">
              <a:effectLst>
                <a:outerShdw blurRad="38100" dist="38100" dir="2700000" algn="tl">
                  <a:srgbClr val="000000">
                    <a:alpha val="43137"/>
                  </a:srgbClr>
                </a:outerShdw>
              </a:effectLst>
            </a:rPr>
            <a:t>Activities</a:t>
          </a:r>
          <a:endParaRPr lang="en-US" sz="2800" b="1" dirty="0">
            <a:effectLst>
              <a:outerShdw blurRad="38100" dist="38100" dir="2700000" algn="tl">
                <a:srgbClr val="000000">
                  <a:alpha val="43137"/>
                </a:srgbClr>
              </a:outerShdw>
            </a:effectLst>
          </a:endParaRPr>
        </a:p>
      </dgm:t>
    </dgm:pt>
    <dgm:pt modelId="{FC842811-C867-4454-89D4-0B8A0DE2D5D4}" type="parTrans" cxnId="{19236E40-0621-4142-8DF3-F1381214E2D4}">
      <dgm:prSet/>
      <dgm:spPr/>
      <dgm:t>
        <a:bodyPr/>
        <a:lstStyle/>
        <a:p>
          <a:endParaRPr lang="en-US" sz="2800" b="1">
            <a:effectLst>
              <a:outerShdw blurRad="38100" dist="38100" dir="2700000" algn="tl">
                <a:srgbClr val="000000">
                  <a:alpha val="43137"/>
                </a:srgbClr>
              </a:outerShdw>
            </a:effectLst>
          </a:endParaRPr>
        </a:p>
      </dgm:t>
    </dgm:pt>
    <dgm:pt modelId="{FC877E61-DB82-4852-9840-56332F286EC7}" type="sibTrans" cxnId="{19236E40-0621-4142-8DF3-F1381214E2D4}">
      <dgm:prSet/>
      <dgm:spPr/>
      <dgm:t>
        <a:bodyPr/>
        <a:lstStyle/>
        <a:p>
          <a:endParaRPr lang="en-US" sz="2800" b="1">
            <a:effectLst>
              <a:outerShdw blurRad="38100" dist="38100" dir="2700000" algn="tl">
                <a:srgbClr val="000000">
                  <a:alpha val="43137"/>
                </a:srgbClr>
              </a:outerShdw>
            </a:effectLst>
          </a:endParaRPr>
        </a:p>
      </dgm:t>
    </dgm:pt>
    <dgm:pt modelId="{17E3D5E2-FBED-48F2-A6E3-5DB182EC895F}">
      <dgm:prSet phldrT="[Text]" custT="1"/>
      <dgm:spPr/>
      <dgm:t>
        <a:bodyPr/>
        <a:lstStyle/>
        <a:p>
          <a:r>
            <a:rPr lang="en-US" sz="2800" b="1" dirty="0" smtClean="0">
              <a:effectLst>
                <a:outerShdw blurRad="38100" dist="38100" dir="2700000" algn="tl">
                  <a:srgbClr val="000000">
                    <a:alpha val="43137"/>
                  </a:srgbClr>
                </a:outerShdw>
              </a:effectLst>
            </a:rPr>
            <a:t>Outputs</a:t>
          </a:r>
          <a:endParaRPr lang="en-US" sz="2800" b="1" dirty="0">
            <a:effectLst>
              <a:outerShdw blurRad="38100" dist="38100" dir="2700000" algn="tl">
                <a:srgbClr val="000000">
                  <a:alpha val="43137"/>
                </a:srgbClr>
              </a:outerShdw>
            </a:effectLst>
          </a:endParaRPr>
        </a:p>
      </dgm:t>
    </dgm:pt>
    <dgm:pt modelId="{B9B0E827-4E86-41E1-9B91-6EF412BA0DB2}" type="parTrans" cxnId="{DC1ABD95-42A3-4ABA-97EF-6F6018328218}">
      <dgm:prSet/>
      <dgm:spPr/>
      <dgm:t>
        <a:bodyPr/>
        <a:lstStyle/>
        <a:p>
          <a:endParaRPr lang="en-US" sz="2800" b="1">
            <a:effectLst>
              <a:outerShdw blurRad="38100" dist="38100" dir="2700000" algn="tl">
                <a:srgbClr val="000000">
                  <a:alpha val="43137"/>
                </a:srgbClr>
              </a:outerShdw>
            </a:effectLst>
          </a:endParaRPr>
        </a:p>
      </dgm:t>
    </dgm:pt>
    <dgm:pt modelId="{9FF3278A-F36F-41B8-8472-F7DFEF8454C6}" type="sibTrans" cxnId="{DC1ABD95-42A3-4ABA-97EF-6F6018328218}">
      <dgm:prSet/>
      <dgm:spPr/>
      <dgm:t>
        <a:bodyPr/>
        <a:lstStyle/>
        <a:p>
          <a:endParaRPr lang="en-US" sz="2800" b="1">
            <a:effectLst>
              <a:outerShdw blurRad="38100" dist="38100" dir="2700000" algn="tl">
                <a:srgbClr val="000000">
                  <a:alpha val="43137"/>
                </a:srgbClr>
              </a:outerShdw>
            </a:effectLst>
          </a:endParaRPr>
        </a:p>
      </dgm:t>
    </dgm:pt>
    <dgm:pt modelId="{F4CAD521-F951-4365-B172-3213BE5F5142}">
      <dgm:prSet phldrT="[Text]" custT="1"/>
      <dgm:spPr/>
      <dgm:t>
        <a:bodyPr/>
        <a:lstStyle/>
        <a:p>
          <a:r>
            <a:rPr lang="en-US" sz="2800" b="1" dirty="0" smtClean="0">
              <a:effectLst>
                <a:outerShdw blurRad="38100" dist="38100" dir="2700000" algn="tl">
                  <a:srgbClr val="000000">
                    <a:alpha val="43137"/>
                  </a:srgbClr>
                </a:outerShdw>
              </a:effectLst>
            </a:rPr>
            <a:t>Outcomes</a:t>
          </a:r>
          <a:endParaRPr lang="en-US" sz="2800" b="1" dirty="0">
            <a:effectLst>
              <a:outerShdw blurRad="38100" dist="38100" dir="2700000" algn="tl">
                <a:srgbClr val="000000">
                  <a:alpha val="43137"/>
                </a:srgbClr>
              </a:outerShdw>
            </a:effectLst>
          </a:endParaRPr>
        </a:p>
      </dgm:t>
    </dgm:pt>
    <dgm:pt modelId="{CE9385A3-0E55-4833-A9FE-F422118FD2A4}" type="parTrans" cxnId="{E9AB0326-50E0-4DF2-BDCF-3D9FF9C0D34D}">
      <dgm:prSet/>
      <dgm:spPr/>
      <dgm:t>
        <a:bodyPr/>
        <a:lstStyle/>
        <a:p>
          <a:endParaRPr lang="en-US" sz="2800" b="1">
            <a:effectLst>
              <a:outerShdw blurRad="38100" dist="38100" dir="2700000" algn="tl">
                <a:srgbClr val="000000">
                  <a:alpha val="43137"/>
                </a:srgbClr>
              </a:outerShdw>
            </a:effectLst>
          </a:endParaRPr>
        </a:p>
      </dgm:t>
    </dgm:pt>
    <dgm:pt modelId="{75E37ED0-4E90-4F3A-922D-B45C56493366}" type="sibTrans" cxnId="{E9AB0326-50E0-4DF2-BDCF-3D9FF9C0D34D}">
      <dgm:prSet/>
      <dgm:spPr/>
      <dgm:t>
        <a:bodyPr/>
        <a:lstStyle/>
        <a:p>
          <a:endParaRPr lang="en-US" sz="2800" b="1">
            <a:effectLst>
              <a:outerShdw blurRad="38100" dist="38100" dir="2700000" algn="tl">
                <a:srgbClr val="000000">
                  <a:alpha val="43137"/>
                </a:srgbClr>
              </a:outerShdw>
            </a:effectLst>
          </a:endParaRPr>
        </a:p>
      </dgm:t>
    </dgm:pt>
    <dgm:pt modelId="{F769F420-DE70-4DEC-8190-7FBCDB924956}">
      <dgm:prSet phldrT="[Text]" custT="1"/>
      <dgm:spPr/>
      <dgm:t>
        <a:bodyPr/>
        <a:lstStyle/>
        <a:p>
          <a:r>
            <a:rPr lang="en-US" sz="2800" b="1" dirty="0" smtClean="0">
              <a:effectLst>
                <a:outerShdw blurRad="38100" dist="38100" dir="2700000" algn="tl">
                  <a:srgbClr val="000000">
                    <a:alpha val="43137"/>
                  </a:srgbClr>
                </a:outerShdw>
              </a:effectLst>
            </a:rPr>
            <a:t>Impact</a:t>
          </a:r>
          <a:endParaRPr lang="en-US" sz="2800" b="1" dirty="0">
            <a:effectLst>
              <a:outerShdw blurRad="38100" dist="38100" dir="2700000" algn="tl">
                <a:srgbClr val="000000">
                  <a:alpha val="43137"/>
                </a:srgbClr>
              </a:outerShdw>
            </a:effectLst>
          </a:endParaRPr>
        </a:p>
      </dgm:t>
    </dgm:pt>
    <dgm:pt modelId="{87AFD489-F5CF-4D50-BBF7-E316CC53F0BB}" type="parTrans" cxnId="{7D755D51-F062-4B92-8DAE-E74A2BD0B97B}">
      <dgm:prSet/>
      <dgm:spPr/>
      <dgm:t>
        <a:bodyPr/>
        <a:lstStyle/>
        <a:p>
          <a:endParaRPr lang="en-US" sz="2800" b="1">
            <a:effectLst>
              <a:outerShdw blurRad="38100" dist="38100" dir="2700000" algn="tl">
                <a:srgbClr val="000000">
                  <a:alpha val="43137"/>
                </a:srgbClr>
              </a:outerShdw>
            </a:effectLst>
          </a:endParaRPr>
        </a:p>
      </dgm:t>
    </dgm:pt>
    <dgm:pt modelId="{D14E12D0-9FA4-44CD-B2AC-2633A8EAD936}" type="sibTrans" cxnId="{7D755D51-F062-4B92-8DAE-E74A2BD0B97B}">
      <dgm:prSet/>
      <dgm:spPr/>
      <dgm:t>
        <a:bodyPr/>
        <a:lstStyle/>
        <a:p>
          <a:endParaRPr lang="en-US" sz="2800" b="1">
            <a:effectLst>
              <a:outerShdw blurRad="38100" dist="38100" dir="2700000" algn="tl">
                <a:srgbClr val="000000">
                  <a:alpha val="43137"/>
                </a:srgbClr>
              </a:outerShdw>
            </a:effectLst>
          </a:endParaRPr>
        </a:p>
      </dgm:t>
    </dgm:pt>
    <dgm:pt modelId="{ADC8919C-DB3C-49EB-A721-D1A4E20F5C4D}" type="pres">
      <dgm:prSet presAssocID="{A85B5895-D019-4A71-8EF7-068471CEF1BB}" presName="Name0" presStyleCnt="0">
        <dgm:presLayoutVars>
          <dgm:dir/>
          <dgm:animLvl val="lvl"/>
          <dgm:resizeHandles val="exact"/>
        </dgm:presLayoutVars>
      </dgm:prSet>
      <dgm:spPr/>
      <dgm:t>
        <a:bodyPr/>
        <a:lstStyle/>
        <a:p>
          <a:endParaRPr lang="en-US"/>
        </a:p>
      </dgm:t>
    </dgm:pt>
    <dgm:pt modelId="{169EA47C-FB72-4C54-B48E-9EBA53B3EB74}" type="pres">
      <dgm:prSet presAssocID="{EEBDE202-CB1D-4768-9912-127354C283B9}" presName="compositeNode" presStyleCnt="0">
        <dgm:presLayoutVars>
          <dgm:bulletEnabled val="1"/>
        </dgm:presLayoutVars>
      </dgm:prSet>
      <dgm:spPr/>
    </dgm:pt>
    <dgm:pt modelId="{D6581E33-A1EA-49F9-9C10-73528DB71052}" type="pres">
      <dgm:prSet presAssocID="{EEBDE202-CB1D-4768-9912-127354C283B9}" presName="bgRect" presStyleLbl="node1" presStyleIdx="0" presStyleCnt="5"/>
      <dgm:spPr/>
      <dgm:t>
        <a:bodyPr/>
        <a:lstStyle/>
        <a:p>
          <a:endParaRPr lang="en-US"/>
        </a:p>
      </dgm:t>
    </dgm:pt>
    <dgm:pt modelId="{D8984617-48C3-4890-82D1-BDB8202C7AE9}" type="pres">
      <dgm:prSet presAssocID="{EEBDE202-CB1D-4768-9912-127354C283B9}" presName="parentNode" presStyleLbl="node1" presStyleIdx="0" presStyleCnt="5">
        <dgm:presLayoutVars>
          <dgm:chMax val="0"/>
          <dgm:bulletEnabled val="1"/>
        </dgm:presLayoutVars>
      </dgm:prSet>
      <dgm:spPr/>
      <dgm:t>
        <a:bodyPr/>
        <a:lstStyle/>
        <a:p>
          <a:endParaRPr lang="en-US"/>
        </a:p>
      </dgm:t>
    </dgm:pt>
    <dgm:pt modelId="{C8252861-CE2A-4109-93E0-F488A68D42B4}" type="pres">
      <dgm:prSet presAssocID="{7600D27F-87CA-45E0-8737-02389BCB1AE6}" presName="hSp" presStyleCnt="0"/>
      <dgm:spPr/>
    </dgm:pt>
    <dgm:pt modelId="{FFA9C6ED-0EAF-4E00-986C-18B548230570}" type="pres">
      <dgm:prSet presAssocID="{7600D27F-87CA-45E0-8737-02389BCB1AE6}" presName="vProcSp" presStyleCnt="0"/>
      <dgm:spPr/>
    </dgm:pt>
    <dgm:pt modelId="{BF6D7CC1-A295-4446-A445-DB6BA29EDA8E}" type="pres">
      <dgm:prSet presAssocID="{7600D27F-87CA-45E0-8737-02389BCB1AE6}" presName="vSp1" presStyleCnt="0"/>
      <dgm:spPr/>
    </dgm:pt>
    <dgm:pt modelId="{4D8A4A49-B865-43A6-BDFB-1A08ED714F23}" type="pres">
      <dgm:prSet presAssocID="{7600D27F-87CA-45E0-8737-02389BCB1AE6}" presName="simulatedConn" presStyleLbl="solidFgAcc1" presStyleIdx="0" presStyleCnt="4"/>
      <dgm:spPr/>
    </dgm:pt>
    <dgm:pt modelId="{D4DECA5E-606E-4724-8DD7-A8868326D6BF}" type="pres">
      <dgm:prSet presAssocID="{7600D27F-87CA-45E0-8737-02389BCB1AE6}" presName="vSp2" presStyleCnt="0"/>
      <dgm:spPr/>
    </dgm:pt>
    <dgm:pt modelId="{779E5913-860F-431D-B81B-727C91CA2EC9}" type="pres">
      <dgm:prSet presAssocID="{7600D27F-87CA-45E0-8737-02389BCB1AE6}" presName="sibTrans" presStyleCnt="0"/>
      <dgm:spPr/>
    </dgm:pt>
    <dgm:pt modelId="{0654CBED-EA04-4152-B04B-5E27E53133D2}" type="pres">
      <dgm:prSet presAssocID="{230AC977-9F1D-4FED-BC59-F13D2359C203}" presName="compositeNode" presStyleCnt="0">
        <dgm:presLayoutVars>
          <dgm:bulletEnabled val="1"/>
        </dgm:presLayoutVars>
      </dgm:prSet>
      <dgm:spPr/>
    </dgm:pt>
    <dgm:pt modelId="{1D8A6D13-F0A0-457B-8AC8-7F690B45B1E4}" type="pres">
      <dgm:prSet presAssocID="{230AC977-9F1D-4FED-BC59-F13D2359C203}" presName="bgRect" presStyleLbl="node1" presStyleIdx="1" presStyleCnt="5"/>
      <dgm:spPr/>
      <dgm:t>
        <a:bodyPr/>
        <a:lstStyle/>
        <a:p>
          <a:endParaRPr lang="en-US"/>
        </a:p>
      </dgm:t>
    </dgm:pt>
    <dgm:pt modelId="{82655AEB-B721-4D20-99A5-66313D608D99}" type="pres">
      <dgm:prSet presAssocID="{230AC977-9F1D-4FED-BC59-F13D2359C203}" presName="parentNode" presStyleLbl="node1" presStyleIdx="1" presStyleCnt="5">
        <dgm:presLayoutVars>
          <dgm:chMax val="0"/>
          <dgm:bulletEnabled val="1"/>
        </dgm:presLayoutVars>
      </dgm:prSet>
      <dgm:spPr/>
      <dgm:t>
        <a:bodyPr/>
        <a:lstStyle/>
        <a:p>
          <a:endParaRPr lang="en-US"/>
        </a:p>
      </dgm:t>
    </dgm:pt>
    <dgm:pt modelId="{CD090C83-D1BC-4CA6-A5E1-AA3A3EC4A4DA}" type="pres">
      <dgm:prSet presAssocID="{FC877E61-DB82-4852-9840-56332F286EC7}" presName="hSp" presStyleCnt="0"/>
      <dgm:spPr/>
    </dgm:pt>
    <dgm:pt modelId="{884E7533-F3CB-4E47-BF3C-301FB4E798A8}" type="pres">
      <dgm:prSet presAssocID="{FC877E61-DB82-4852-9840-56332F286EC7}" presName="vProcSp" presStyleCnt="0"/>
      <dgm:spPr/>
    </dgm:pt>
    <dgm:pt modelId="{7E57B1AC-C4B0-465E-A531-1AE3D12BEC81}" type="pres">
      <dgm:prSet presAssocID="{FC877E61-DB82-4852-9840-56332F286EC7}" presName="vSp1" presStyleCnt="0"/>
      <dgm:spPr/>
    </dgm:pt>
    <dgm:pt modelId="{6027741D-01CD-4EC3-8289-3313EB906F02}" type="pres">
      <dgm:prSet presAssocID="{FC877E61-DB82-4852-9840-56332F286EC7}" presName="simulatedConn" presStyleLbl="solidFgAcc1" presStyleIdx="1" presStyleCnt="4"/>
      <dgm:spPr/>
    </dgm:pt>
    <dgm:pt modelId="{35ED9071-9C65-40CB-A48A-72D89D02929A}" type="pres">
      <dgm:prSet presAssocID="{FC877E61-DB82-4852-9840-56332F286EC7}" presName="vSp2" presStyleCnt="0"/>
      <dgm:spPr/>
    </dgm:pt>
    <dgm:pt modelId="{349D86FF-6ABC-4947-8000-6D4C61AC7EBD}" type="pres">
      <dgm:prSet presAssocID="{FC877E61-DB82-4852-9840-56332F286EC7}" presName="sibTrans" presStyleCnt="0"/>
      <dgm:spPr/>
    </dgm:pt>
    <dgm:pt modelId="{6B0EFD91-432F-4A46-8FDB-0D6B77F64D7D}" type="pres">
      <dgm:prSet presAssocID="{17E3D5E2-FBED-48F2-A6E3-5DB182EC895F}" presName="compositeNode" presStyleCnt="0">
        <dgm:presLayoutVars>
          <dgm:bulletEnabled val="1"/>
        </dgm:presLayoutVars>
      </dgm:prSet>
      <dgm:spPr/>
    </dgm:pt>
    <dgm:pt modelId="{800233F0-9345-454C-B266-186CBD521131}" type="pres">
      <dgm:prSet presAssocID="{17E3D5E2-FBED-48F2-A6E3-5DB182EC895F}" presName="bgRect" presStyleLbl="node1" presStyleIdx="2" presStyleCnt="5"/>
      <dgm:spPr/>
      <dgm:t>
        <a:bodyPr/>
        <a:lstStyle/>
        <a:p>
          <a:endParaRPr lang="en-US"/>
        </a:p>
      </dgm:t>
    </dgm:pt>
    <dgm:pt modelId="{2AB025F7-6059-45AD-8C8B-5B1211AE4BE2}" type="pres">
      <dgm:prSet presAssocID="{17E3D5E2-FBED-48F2-A6E3-5DB182EC895F}" presName="parentNode" presStyleLbl="node1" presStyleIdx="2" presStyleCnt="5">
        <dgm:presLayoutVars>
          <dgm:chMax val="0"/>
          <dgm:bulletEnabled val="1"/>
        </dgm:presLayoutVars>
      </dgm:prSet>
      <dgm:spPr/>
      <dgm:t>
        <a:bodyPr/>
        <a:lstStyle/>
        <a:p>
          <a:endParaRPr lang="en-US"/>
        </a:p>
      </dgm:t>
    </dgm:pt>
    <dgm:pt modelId="{EC9CE82A-3F44-4F91-AD31-507417F3470E}" type="pres">
      <dgm:prSet presAssocID="{9FF3278A-F36F-41B8-8472-F7DFEF8454C6}" presName="hSp" presStyleCnt="0"/>
      <dgm:spPr/>
    </dgm:pt>
    <dgm:pt modelId="{C5E173B7-06EF-48B5-A6E3-D7E29A8F5364}" type="pres">
      <dgm:prSet presAssocID="{9FF3278A-F36F-41B8-8472-F7DFEF8454C6}" presName="vProcSp" presStyleCnt="0"/>
      <dgm:spPr/>
    </dgm:pt>
    <dgm:pt modelId="{1980BD4F-F03E-4B65-A207-EABB22F23E0F}" type="pres">
      <dgm:prSet presAssocID="{9FF3278A-F36F-41B8-8472-F7DFEF8454C6}" presName="vSp1" presStyleCnt="0"/>
      <dgm:spPr/>
    </dgm:pt>
    <dgm:pt modelId="{C06CA365-37B0-4D79-B1A5-F294251D812D}" type="pres">
      <dgm:prSet presAssocID="{9FF3278A-F36F-41B8-8472-F7DFEF8454C6}" presName="simulatedConn" presStyleLbl="solidFgAcc1" presStyleIdx="2" presStyleCnt="4"/>
      <dgm:spPr/>
    </dgm:pt>
    <dgm:pt modelId="{81F365DF-B97C-4181-80D4-F2CA16DAEC62}" type="pres">
      <dgm:prSet presAssocID="{9FF3278A-F36F-41B8-8472-F7DFEF8454C6}" presName="vSp2" presStyleCnt="0"/>
      <dgm:spPr/>
    </dgm:pt>
    <dgm:pt modelId="{B58497E9-D428-4F80-ACDB-E3953F4830FC}" type="pres">
      <dgm:prSet presAssocID="{9FF3278A-F36F-41B8-8472-F7DFEF8454C6}" presName="sibTrans" presStyleCnt="0"/>
      <dgm:spPr/>
    </dgm:pt>
    <dgm:pt modelId="{8A8CD4C3-34A1-4C71-A8EC-62259D5871C3}" type="pres">
      <dgm:prSet presAssocID="{F4CAD521-F951-4365-B172-3213BE5F5142}" presName="compositeNode" presStyleCnt="0">
        <dgm:presLayoutVars>
          <dgm:bulletEnabled val="1"/>
        </dgm:presLayoutVars>
      </dgm:prSet>
      <dgm:spPr/>
    </dgm:pt>
    <dgm:pt modelId="{8BDE6E01-F62F-4347-AEE8-261F378A7598}" type="pres">
      <dgm:prSet presAssocID="{F4CAD521-F951-4365-B172-3213BE5F5142}" presName="bgRect" presStyleLbl="node1" presStyleIdx="3" presStyleCnt="5"/>
      <dgm:spPr/>
      <dgm:t>
        <a:bodyPr/>
        <a:lstStyle/>
        <a:p>
          <a:endParaRPr lang="en-US"/>
        </a:p>
      </dgm:t>
    </dgm:pt>
    <dgm:pt modelId="{D3402F7C-1BEF-4D22-B9D2-4832D9ED757D}" type="pres">
      <dgm:prSet presAssocID="{F4CAD521-F951-4365-B172-3213BE5F5142}" presName="parentNode" presStyleLbl="node1" presStyleIdx="3" presStyleCnt="5">
        <dgm:presLayoutVars>
          <dgm:chMax val="0"/>
          <dgm:bulletEnabled val="1"/>
        </dgm:presLayoutVars>
      </dgm:prSet>
      <dgm:spPr/>
      <dgm:t>
        <a:bodyPr/>
        <a:lstStyle/>
        <a:p>
          <a:endParaRPr lang="en-US"/>
        </a:p>
      </dgm:t>
    </dgm:pt>
    <dgm:pt modelId="{C1F99CB2-9CED-4E44-A4F9-0209A020FDDD}" type="pres">
      <dgm:prSet presAssocID="{75E37ED0-4E90-4F3A-922D-B45C56493366}" presName="hSp" presStyleCnt="0"/>
      <dgm:spPr/>
    </dgm:pt>
    <dgm:pt modelId="{62B70368-E4A1-4F96-926A-4867AD36EDC6}" type="pres">
      <dgm:prSet presAssocID="{75E37ED0-4E90-4F3A-922D-B45C56493366}" presName="vProcSp" presStyleCnt="0"/>
      <dgm:spPr/>
    </dgm:pt>
    <dgm:pt modelId="{670F7472-791B-44FA-9729-B716981D3DB2}" type="pres">
      <dgm:prSet presAssocID="{75E37ED0-4E90-4F3A-922D-B45C56493366}" presName="vSp1" presStyleCnt="0"/>
      <dgm:spPr/>
    </dgm:pt>
    <dgm:pt modelId="{0F59F585-B071-428A-AD1E-DF508279D9BC}" type="pres">
      <dgm:prSet presAssocID="{75E37ED0-4E90-4F3A-922D-B45C56493366}" presName="simulatedConn" presStyleLbl="solidFgAcc1" presStyleIdx="3" presStyleCnt="4"/>
      <dgm:spPr/>
    </dgm:pt>
    <dgm:pt modelId="{EDA4A91E-8FBF-49F8-8DAE-2C12C0C3CA00}" type="pres">
      <dgm:prSet presAssocID="{75E37ED0-4E90-4F3A-922D-B45C56493366}" presName="vSp2" presStyleCnt="0"/>
      <dgm:spPr/>
    </dgm:pt>
    <dgm:pt modelId="{4F34934B-B99C-4153-A5C8-C7E4399982D4}" type="pres">
      <dgm:prSet presAssocID="{75E37ED0-4E90-4F3A-922D-B45C56493366}" presName="sibTrans" presStyleCnt="0"/>
      <dgm:spPr/>
    </dgm:pt>
    <dgm:pt modelId="{FF8FD5B6-89F8-468A-A9AC-E1124FB9A88F}" type="pres">
      <dgm:prSet presAssocID="{F769F420-DE70-4DEC-8190-7FBCDB924956}" presName="compositeNode" presStyleCnt="0">
        <dgm:presLayoutVars>
          <dgm:bulletEnabled val="1"/>
        </dgm:presLayoutVars>
      </dgm:prSet>
      <dgm:spPr/>
    </dgm:pt>
    <dgm:pt modelId="{35EE78AD-7DBD-4F0A-9484-39DD7F4CAE96}" type="pres">
      <dgm:prSet presAssocID="{F769F420-DE70-4DEC-8190-7FBCDB924956}" presName="bgRect" presStyleLbl="node1" presStyleIdx="4" presStyleCnt="5"/>
      <dgm:spPr/>
      <dgm:t>
        <a:bodyPr/>
        <a:lstStyle/>
        <a:p>
          <a:endParaRPr lang="en-US"/>
        </a:p>
      </dgm:t>
    </dgm:pt>
    <dgm:pt modelId="{A5368A92-1313-4CA4-B59D-6144D1D23514}" type="pres">
      <dgm:prSet presAssocID="{F769F420-DE70-4DEC-8190-7FBCDB924956}" presName="parentNode" presStyleLbl="node1" presStyleIdx="4" presStyleCnt="5">
        <dgm:presLayoutVars>
          <dgm:chMax val="0"/>
          <dgm:bulletEnabled val="1"/>
        </dgm:presLayoutVars>
      </dgm:prSet>
      <dgm:spPr/>
      <dgm:t>
        <a:bodyPr/>
        <a:lstStyle/>
        <a:p>
          <a:endParaRPr lang="en-US"/>
        </a:p>
      </dgm:t>
    </dgm:pt>
  </dgm:ptLst>
  <dgm:cxnLst>
    <dgm:cxn modelId="{3FAF8D3E-D215-482C-B726-1F079D1AF562}" type="presOf" srcId="{EEBDE202-CB1D-4768-9912-127354C283B9}" destId="{D8984617-48C3-4890-82D1-BDB8202C7AE9}" srcOrd="1" destOrd="0" presId="urn:microsoft.com/office/officeart/2005/8/layout/hProcess7"/>
    <dgm:cxn modelId="{17C54D26-0DF2-4403-A0E7-A28C9830DDC2}" type="presOf" srcId="{F4CAD521-F951-4365-B172-3213BE5F5142}" destId="{D3402F7C-1BEF-4D22-B9D2-4832D9ED757D}" srcOrd="1" destOrd="0" presId="urn:microsoft.com/office/officeart/2005/8/layout/hProcess7"/>
    <dgm:cxn modelId="{AD99BBA1-BDED-4283-93BF-24D54A00903A}" type="presOf" srcId="{EEBDE202-CB1D-4768-9912-127354C283B9}" destId="{D6581E33-A1EA-49F9-9C10-73528DB71052}" srcOrd="0" destOrd="0" presId="urn:microsoft.com/office/officeart/2005/8/layout/hProcess7"/>
    <dgm:cxn modelId="{DC1ABD95-42A3-4ABA-97EF-6F6018328218}" srcId="{A85B5895-D019-4A71-8EF7-068471CEF1BB}" destId="{17E3D5E2-FBED-48F2-A6E3-5DB182EC895F}" srcOrd="2" destOrd="0" parTransId="{B9B0E827-4E86-41E1-9B91-6EF412BA0DB2}" sibTransId="{9FF3278A-F36F-41B8-8472-F7DFEF8454C6}"/>
    <dgm:cxn modelId="{5EC3C475-CC51-40DD-A062-212776FCCD57}" type="presOf" srcId="{F769F420-DE70-4DEC-8190-7FBCDB924956}" destId="{A5368A92-1313-4CA4-B59D-6144D1D23514}" srcOrd="1" destOrd="0" presId="urn:microsoft.com/office/officeart/2005/8/layout/hProcess7"/>
    <dgm:cxn modelId="{62491453-7739-4B64-8B24-AE3222504DEB}" type="presOf" srcId="{230AC977-9F1D-4FED-BC59-F13D2359C203}" destId="{82655AEB-B721-4D20-99A5-66313D608D99}" srcOrd="1" destOrd="0" presId="urn:microsoft.com/office/officeart/2005/8/layout/hProcess7"/>
    <dgm:cxn modelId="{19236E40-0621-4142-8DF3-F1381214E2D4}" srcId="{A85B5895-D019-4A71-8EF7-068471CEF1BB}" destId="{230AC977-9F1D-4FED-BC59-F13D2359C203}" srcOrd="1" destOrd="0" parTransId="{FC842811-C867-4454-89D4-0B8A0DE2D5D4}" sibTransId="{FC877E61-DB82-4852-9840-56332F286EC7}"/>
    <dgm:cxn modelId="{C717EF0C-BBD9-496D-B986-FC263219F3CF}" type="presOf" srcId="{17E3D5E2-FBED-48F2-A6E3-5DB182EC895F}" destId="{2AB025F7-6059-45AD-8C8B-5B1211AE4BE2}" srcOrd="1" destOrd="0" presId="urn:microsoft.com/office/officeart/2005/8/layout/hProcess7"/>
    <dgm:cxn modelId="{7D755D51-F062-4B92-8DAE-E74A2BD0B97B}" srcId="{A85B5895-D019-4A71-8EF7-068471CEF1BB}" destId="{F769F420-DE70-4DEC-8190-7FBCDB924956}" srcOrd="4" destOrd="0" parTransId="{87AFD489-F5CF-4D50-BBF7-E316CC53F0BB}" sibTransId="{D14E12D0-9FA4-44CD-B2AC-2633A8EAD936}"/>
    <dgm:cxn modelId="{3F694B9E-D0A3-4BA4-8965-3744099C317D}" type="presOf" srcId="{17E3D5E2-FBED-48F2-A6E3-5DB182EC895F}" destId="{800233F0-9345-454C-B266-186CBD521131}" srcOrd="0" destOrd="0" presId="urn:microsoft.com/office/officeart/2005/8/layout/hProcess7"/>
    <dgm:cxn modelId="{02BFC90C-4B4A-46BC-8FAD-59381C4E8AEA}" type="presOf" srcId="{F4CAD521-F951-4365-B172-3213BE5F5142}" destId="{8BDE6E01-F62F-4347-AEE8-261F378A7598}" srcOrd="0" destOrd="0" presId="urn:microsoft.com/office/officeart/2005/8/layout/hProcess7"/>
    <dgm:cxn modelId="{B8CD25EA-13D8-4C5B-8627-7A709289902F}" srcId="{A85B5895-D019-4A71-8EF7-068471CEF1BB}" destId="{EEBDE202-CB1D-4768-9912-127354C283B9}" srcOrd="0" destOrd="0" parTransId="{528ED3FE-CD08-477E-A726-F3989DE883FE}" sibTransId="{7600D27F-87CA-45E0-8737-02389BCB1AE6}"/>
    <dgm:cxn modelId="{71751036-A59C-4146-B6DB-6BC07CA91471}" type="presOf" srcId="{A85B5895-D019-4A71-8EF7-068471CEF1BB}" destId="{ADC8919C-DB3C-49EB-A721-D1A4E20F5C4D}" srcOrd="0" destOrd="0" presId="urn:microsoft.com/office/officeart/2005/8/layout/hProcess7"/>
    <dgm:cxn modelId="{392B9E35-00B9-4132-BD49-2570D98CFD45}" type="presOf" srcId="{F769F420-DE70-4DEC-8190-7FBCDB924956}" destId="{35EE78AD-7DBD-4F0A-9484-39DD7F4CAE96}" srcOrd="0" destOrd="0" presId="urn:microsoft.com/office/officeart/2005/8/layout/hProcess7"/>
    <dgm:cxn modelId="{E9AB0326-50E0-4DF2-BDCF-3D9FF9C0D34D}" srcId="{A85B5895-D019-4A71-8EF7-068471CEF1BB}" destId="{F4CAD521-F951-4365-B172-3213BE5F5142}" srcOrd="3" destOrd="0" parTransId="{CE9385A3-0E55-4833-A9FE-F422118FD2A4}" sibTransId="{75E37ED0-4E90-4F3A-922D-B45C56493366}"/>
    <dgm:cxn modelId="{EC76E026-CF4D-4CD8-9FA9-B156729184D8}" type="presOf" srcId="{230AC977-9F1D-4FED-BC59-F13D2359C203}" destId="{1D8A6D13-F0A0-457B-8AC8-7F690B45B1E4}" srcOrd="0" destOrd="0" presId="urn:microsoft.com/office/officeart/2005/8/layout/hProcess7"/>
    <dgm:cxn modelId="{96FECCA5-C987-494A-8E7E-36B6048846FB}" type="presParOf" srcId="{ADC8919C-DB3C-49EB-A721-D1A4E20F5C4D}" destId="{169EA47C-FB72-4C54-B48E-9EBA53B3EB74}" srcOrd="0" destOrd="0" presId="urn:microsoft.com/office/officeart/2005/8/layout/hProcess7"/>
    <dgm:cxn modelId="{9E61D511-8527-4252-82C5-B1643F215425}" type="presParOf" srcId="{169EA47C-FB72-4C54-B48E-9EBA53B3EB74}" destId="{D6581E33-A1EA-49F9-9C10-73528DB71052}" srcOrd="0" destOrd="0" presId="urn:microsoft.com/office/officeart/2005/8/layout/hProcess7"/>
    <dgm:cxn modelId="{02AC115E-2689-4807-AE7E-750F16FA5006}" type="presParOf" srcId="{169EA47C-FB72-4C54-B48E-9EBA53B3EB74}" destId="{D8984617-48C3-4890-82D1-BDB8202C7AE9}" srcOrd="1" destOrd="0" presId="urn:microsoft.com/office/officeart/2005/8/layout/hProcess7"/>
    <dgm:cxn modelId="{2CA10615-02ED-4C3C-BC68-F118B54937F3}" type="presParOf" srcId="{ADC8919C-DB3C-49EB-A721-D1A4E20F5C4D}" destId="{C8252861-CE2A-4109-93E0-F488A68D42B4}" srcOrd="1" destOrd="0" presId="urn:microsoft.com/office/officeart/2005/8/layout/hProcess7"/>
    <dgm:cxn modelId="{60ACD704-D1E1-4D1A-A614-F1520F79B9E7}" type="presParOf" srcId="{ADC8919C-DB3C-49EB-A721-D1A4E20F5C4D}" destId="{FFA9C6ED-0EAF-4E00-986C-18B548230570}" srcOrd="2" destOrd="0" presId="urn:microsoft.com/office/officeart/2005/8/layout/hProcess7"/>
    <dgm:cxn modelId="{D7B33D3E-34CF-45F2-9B69-C8919A46291F}" type="presParOf" srcId="{FFA9C6ED-0EAF-4E00-986C-18B548230570}" destId="{BF6D7CC1-A295-4446-A445-DB6BA29EDA8E}" srcOrd="0" destOrd="0" presId="urn:microsoft.com/office/officeart/2005/8/layout/hProcess7"/>
    <dgm:cxn modelId="{B19E133C-3117-4B40-A1F7-4B02AA8FEF6A}" type="presParOf" srcId="{FFA9C6ED-0EAF-4E00-986C-18B548230570}" destId="{4D8A4A49-B865-43A6-BDFB-1A08ED714F23}" srcOrd="1" destOrd="0" presId="urn:microsoft.com/office/officeart/2005/8/layout/hProcess7"/>
    <dgm:cxn modelId="{850B1D04-68DC-4BDB-90FD-ED7490DEC747}" type="presParOf" srcId="{FFA9C6ED-0EAF-4E00-986C-18B548230570}" destId="{D4DECA5E-606E-4724-8DD7-A8868326D6BF}" srcOrd="2" destOrd="0" presId="urn:microsoft.com/office/officeart/2005/8/layout/hProcess7"/>
    <dgm:cxn modelId="{63DE82E3-0E7E-4D2A-AC84-061BA5404171}" type="presParOf" srcId="{ADC8919C-DB3C-49EB-A721-D1A4E20F5C4D}" destId="{779E5913-860F-431D-B81B-727C91CA2EC9}" srcOrd="3" destOrd="0" presId="urn:microsoft.com/office/officeart/2005/8/layout/hProcess7"/>
    <dgm:cxn modelId="{E91E7891-F447-4496-849A-4961847AC96F}" type="presParOf" srcId="{ADC8919C-DB3C-49EB-A721-D1A4E20F5C4D}" destId="{0654CBED-EA04-4152-B04B-5E27E53133D2}" srcOrd="4" destOrd="0" presId="urn:microsoft.com/office/officeart/2005/8/layout/hProcess7"/>
    <dgm:cxn modelId="{4472B835-3085-4BF3-A1EB-12E6BB9C95FE}" type="presParOf" srcId="{0654CBED-EA04-4152-B04B-5E27E53133D2}" destId="{1D8A6D13-F0A0-457B-8AC8-7F690B45B1E4}" srcOrd="0" destOrd="0" presId="urn:microsoft.com/office/officeart/2005/8/layout/hProcess7"/>
    <dgm:cxn modelId="{B00EE350-5181-4C9F-AD78-32AE77CF91C3}" type="presParOf" srcId="{0654CBED-EA04-4152-B04B-5E27E53133D2}" destId="{82655AEB-B721-4D20-99A5-66313D608D99}" srcOrd="1" destOrd="0" presId="urn:microsoft.com/office/officeart/2005/8/layout/hProcess7"/>
    <dgm:cxn modelId="{22003C5F-3A4B-47C6-A580-56DF648F483B}" type="presParOf" srcId="{ADC8919C-DB3C-49EB-A721-D1A4E20F5C4D}" destId="{CD090C83-D1BC-4CA6-A5E1-AA3A3EC4A4DA}" srcOrd="5" destOrd="0" presId="urn:microsoft.com/office/officeart/2005/8/layout/hProcess7"/>
    <dgm:cxn modelId="{128A88DC-91F9-4B49-BB6B-5B33CDC7182C}" type="presParOf" srcId="{ADC8919C-DB3C-49EB-A721-D1A4E20F5C4D}" destId="{884E7533-F3CB-4E47-BF3C-301FB4E798A8}" srcOrd="6" destOrd="0" presId="urn:microsoft.com/office/officeart/2005/8/layout/hProcess7"/>
    <dgm:cxn modelId="{8B7606AC-DB6E-4858-87C2-B52306FF61BA}" type="presParOf" srcId="{884E7533-F3CB-4E47-BF3C-301FB4E798A8}" destId="{7E57B1AC-C4B0-465E-A531-1AE3D12BEC81}" srcOrd="0" destOrd="0" presId="urn:microsoft.com/office/officeart/2005/8/layout/hProcess7"/>
    <dgm:cxn modelId="{AC2EDE47-1C33-4B98-8E45-D8663CC4E6A2}" type="presParOf" srcId="{884E7533-F3CB-4E47-BF3C-301FB4E798A8}" destId="{6027741D-01CD-4EC3-8289-3313EB906F02}" srcOrd="1" destOrd="0" presId="urn:microsoft.com/office/officeart/2005/8/layout/hProcess7"/>
    <dgm:cxn modelId="{B139C2E1-580F-4F85-A342-720BE8043689}" type="presParOf" srcId="{884E7533-F3CB-4E47-BF3C-301FB4E798A8}" destId="{35ED9071-9C65-40CB-A48A-72D89D02929A}" srcOrd="2" destOrd="0" presId="urn:microsoft.com/office/officeart/2005/8/layout/hProcess7"/>
    <dgm:cxn modelId="{ED1DB863-12D7-4C41-AD8E-CCCAD8FAF2AC}" type="presParOf" srcId="{ADC8919C-DB3C-49EB-A721-D1A4E20F5C4D}" destId="{349D86FF-6ABC-4947-8000-6D4C61AC7EBD}" srcOrd="7" destOrd="0" presId="urn:microsoft.com/office/officeart/2005/8/layout/hProcess7"/>
    <dgm:cxn modelId="{C65458B3-5B95-4DFA-B956-4D4B4D8C5A0F}" type="presParOf" srcId="{ADC8919C-DB3C-49EB-A721-D1A4E20F5C4D}" destId="{6B0EFD91-432F-4A46-8FDB-0D6B77F64D7D}" srcOrd="8" destOrd="0" presId="urn:microsoft.com/office/officeart/2005/8/layout/hProcess7"/>
    <dgm:cxn modelId="{EEF03EC0-A307-4557-BF91-2F6506F22332}" type="presParOf" srcId="{6B0EFD91-432F-4A46-8FDB-0D6B77F64D7D}" destId="{800233F0-9345-454C-B266-186CBD521131}" srcOrd="0" destOrd="0" presId="urn:microsoft.com/office/officeart/2005/8/layout/hProcess7"/>
    <dgm:cxn modelId="{022A411E-E566-441D-ACAA-974FD0AF9F14}" type="presParOf" srcId="{6B0EFD91-432F-4A46-8FDB-0D6B77F64D7D}" destId="{2AB025F7-6059-45AD-8C8B-5B1211AE4BE2}" srcOrd="1" destOrd="0" presId="urn:microsoft.com/office/officeart/2005/8/layout/hProcess7"/>
    <dgm:cxn modelId="{F159589B-5AE7-4F2C-8B5A-ED1AA2BB4E87}" type="presParOf" srcId="{ADC8919C-DB3C-49EB-A721-D1A4E20F5C4D}" destId="{EC9CE82A-3F44-4F91-AD31-507417F3470E}" srcOrd="9" destOrd="0" presId="urn:microsoft.com/office/officeart/2005/8/layout/hProcess7"/>
    <dgm:cxn modelId="{689C8F5D-8EE7-4FE4-A21A-D902D930CBAD}" type="presParOf" srcId="{ADC8919C-DB3C-49EB-A721-D1A4E20F5C4D}" destId="{C5E173B7-06EF-48B5-A6E3-D7E29A8F5364}" srcOrd="10" destOrd="0" presId="urn:microsoft.com/office/officeart/2005/8/layout/hProcess7"/>
    <dgm:cxn modelId="{21B32C5C-B68A-4473-90A1-D737E88F7176}" type="presParOf" srcId="{C5E173B7-06EF-48B5-A6E3-D7E29A8F5364}" destId="{1980BD4F-F03E-4B65-A207-EABB22F23E0F}" srcOrd="0" destOrd="0" presId="urn:microsoft.com/office/officeart/2005/8/layout/hProcess7"/>
    <dgm:cxn modelId="{B514C0CC-BFCC-4429-BFBA-048EFD502938}" type="presParOf" srcId="{C5E173B7-06EF-48B5-A6E3-D7E29A8F5364}" destId="{C06CA365-37B0-4D79-B1A5-F294251D812D}" srcOrd="1" destOrd="0" presId="urn:microsoft.com/office/officeart/2005/8/layout/hProcess7"/>
    <dgm:cxn modelId="{88A580D1-3F9A-4BD2-83F0-FD196E0CC701}" type="presParOf" srcId="{C5E173B7-06EF-48B5-A6E3-D7E29A8F5364}" destId="{81F365DF-B97C-4181-80D4-F2CA16DAEC62}" srcOrd="2" destOrd="0" presId="urn:microsoft.com/office/officeart/2005/8/layout/hProcess7"/>
    <dgm:cxn modelId="{206B39B7-AF49-4C08-A5BE-43CA700C2E2B}" type="presParOf" srcId="{ADC8919C-DB3C-49EB-A721-D1A4E20F5C4D}" destId="{B58497E9-D428-4F80-ACDB-E3953F4830FC}" srcOrd="11" destOrd="0" presId="urn:microsoft.com/office/officeart/2005/8/layout/hProcess7"/>
    <dgm:cxn modelId="{6EF7A843-0CBF-4817-9B42-28C6CE94A373}" type="presParOf" srcId="{ADC8919C-DB3C-49EB-A721-D1A4E20F5C4D}" destId="{8A8CD4C3-34A1-4C71-A8EC-62259D5871C3}" srcOrd="12" destOrd="0" presId="urn:microsoft.com/office/officeart/2005/8/layout/hProcess7"/>
    <dgm:cxn modelId="{DA184676-527A-4180-85F5-C0E310F07CC6}" type="presParOf" srcId="{8A8CD4C3-34A1-4C71-A8EC-62259D5871C3}" destId="{8BDE6E01-F62F-4347-AEE8-261F378A7598}" srcOrd="0" destOrd="0" presId="urn:microsoft.com/office/officeart/2005/8/layout/hProcess7"/>
    <dgm:cxn modelId="{7F590E18-6013-4731-B71F-E77109E08E22}" type="presParOf" srcId="{8A8CD4C3-34A1-4C71-A8EC-62259D5871C3}" destId="{D3402F7C-1BEF-4D22-B9D2-4832D9ED757D}" srcOrd="1" destOrd="0" presId="urn:microsoft.com/office/officeart/2005/8/layout/hProcess7"/>
    <dgm:cxn modelId="{2A399031-5738-4123-A300-41A18DFB995B}" type="presParOf" srcId="{ADC8919C-DB3C-49EB-A721-D1A4E20F5C4D}" destId="{C1F99CB2-9CED-4E44-A4F9-0209A020FDDD}" srcOrd="13" destOrd="0" presId="urn:microsoft.com/office/officeart/2005/8/layout/hProcess7"/>
    <dgm:cxn modelId="{D8CBAE22-E4DC-46CD-954A-D0845A2BE32A}" type="presParOf" srcId="{ADC8919C-DB3C-49EB-A721-D1A4E20F5C4D}" destId="{62B70368-E4A1-4F96-926A-4867AD36EDC6}" srcOrd="14" destOrd="0" presId="urn:microsoft.com/office/officeart/2005/8/layout/hProcess7"/>
    <dgm:cxn modelId="{E60398D9-FAE6-44D9-89E5-670DD0904BC5}" type="presParOf" srcId="{62B70368-E4A1-4F96-926A-4867AD36EDC6}" destId="{670F7472-791B-44FA-9729-B716981D3DB2}" srcOrd="0" destOrd="0" presId="urn:microsoft.com/office/officeart/2005/8/layout/hProcess7"/>
    <dgm:cxn modelId="{4F6A96A1-8772-42C9-8499-FE6C4D1BE730}" type="presParOf" srcId="{62B70368-E4A1-4F96-926A-4867AD36EDC6}" destId="{0F59F585-B071-428A-AD1E-DF508279D9BC}" srcOrd="1" destOrd="0" presId="urn:microsoft.com/office/officeart/2005/8/layout/hProcess7"/>
    <dgm:cxn modelId="{DB525A79-3847-460E-B004-1D0A88225A84}" type="presParOf" srcId="{62B70368-E4A1-4F96-926A-4867AD36EDC6}" destId="{EDA4A91E-8FBF-49F8-8DAE-2C12C0C3CA00}" srcOrd="2" destOrd="0" presId="urn:microsoft.com/office/officeart/2005/8/layout/hProcess7"/>
    <dgm:cxn modelId="{C1789FF0-FC8E-4FE7-9329-2116947398DE}" type="presParOf" srcId="{ADC8919C-DB3C-49EB-A721-D1A4E20F5C4D}" destId="{4F34934B-B99C-4153-A5C8-C7E4399982D4}" srcOrd="15" destOrd="0" presId="urn:microsoft.com/office/officeart/2005/8/layout/hProcess7"/>
    <dgm:cxn modelId="{DBF7EAD0-E595-49FE-BC3C-34E6D5B56B09}" type="presParOf" srcId="{ADC8919C-DB3C-49EB-A721-D1A4E20F5C4D}" destId="{FF8FD5B6-89F8-468A-A9AC-E1124FB9A88F}" srcOrd="16" destOrd="0" presId="urn:microsoft.com/office/officeart/2005/8/layout/hProcess7"/>
    <dgm:cxn modelId="{CFAFCD9B-5346-4C3C-B277-CEB3A0F7CA1E}" type="presParOf" srcId="{FF8FD5B6-89F8-468A-A9AC-E1124FB9A88F}" destId="{35EE78AD-7DBD-4F0A-9484-39DD7F4CAE96}" srcOrd="0" destOrd="0" presId="urn:microsoft.com/office/officeart/2005/8/layout/hProcess7"/>
    <dgm:cxn modelId="{D895C43D-5E70-4EAC-A856-376A65133290}" type="presParOf" srcId="{FF8FD5B6-89F8-468A-A9AC-E1124FB9A88F}" destId="{A5368A92-1313-4CA4-B59D-6144D1D23514}" srcOrd="1" destOrd="0" presId="urn:microsoft.com/office/officeart/2005/8/layout/hProcess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0.43125</cdr:x>
      <cdr:y>0.04688</cdr:y>
    </cdr:from>
    <cdr:to>
      <cdr:x>0.43333</cdr:x>
      <cdr:y>0.78646</cdr:y>
    </cdr:to>
    <cdr:cxnSp macro="">
      <cdr:nvCxnSpPr>
        <cdr:cNvPr id="13" name="Straight Connector 12"/>
        <cdr:cNvCxnSpPr/>
      </cdr:nvCxnSpPr>
      <cdr:spPr>
        <a:xfrm xmlns:a="http://schemas.openxmlformats.org/drawingml/2006/main" flipH="1">
          <a:off x="1971675" y="128588"/>
          <a:ext cx="9525" cy="2028825"/>
        </a:xfrm>
        <a:prstGeom xmlns:a="http://schemas.openxmlformats.org/drawingml/2006/main" prst="line">
          <a:avLst/>
        </a:prstGeom>
        <a:ln xmlns:a="http://schemas.openxmlformats.org/drawingml/2006/main" w="28575">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0.16908</cdr:x>
      <cdr:y>0.1621</cdr:y>
    </cdr:from>
    <cdr:to>
      <cdr:x>0.38286</cdr:x>
      <cdr:y>0.35493</cdr:y>
    </cdr:to>
    <cdr:sp macro="" textlink="">
      <cdr:nvSpPr>
        <cdr:cNvPr id="14" name="Text Box 1"/>
        <cdr:cNvSpPr txBox="1"/>
      </cdr:nvSpPr>
      <cdr:spPr>
        <a:xfrm xmlns:a="http://schemas.openxmlformats.org/drawingml/2006/main">
          <a:off x="837466" y="543487"/>
          <a:ext cx="1058853" cy="64652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dirty="0"/>
            <a:t>Historical emissions</a:t>
          </a:r>
        </a:p>
      </cdr:txBody>
    </cdr:sp>
  </cdr:relSizeAnchor>
  <cdr:relSizeAnchor xmlns:cdr="http://schemas.openxmlformats.org/drawingml/2006/chartDrawing">
    <cdr:from>
      <cdr:x>0.51228</cdr:x>
      <cdr:y>0</cdr:y>
    </cdr:from>
    <cdr:to>
      <cdr:x>0.74305</cdr:x>
      <cdr:y>0.15498</cdr:y>
    </cdr:to>
    <cdr:sp macro="" textlink="">
      <cdr:nvSpPr>
        <cdr:cNvPr id="15" name="Text Box 1"/>
        <cdr:cNvSpPr txBox="1"/>
      </cdr:nvSpPr>
      <cdr:spPr>
        <a:xfrm xmlns:a="http://schemas.openxmlformats.org/drawingml/2006/main">
          <a:off x="2537300" y="0"/>
          <a:ext cx="1143004" cy="5196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dirty="0"/>
            <a:t>Reference</a:t>
          </a:r>
          <a:r>
            <a:rPr lang="en-US" sz="1600" baseline="0" dirty="0"/>
            <a:t> Level</a:t>
          </a:r>
          <a:endParaRPr lang="en-US" sz="1600" dirty="0"/>
        </a:p>
      </cdr:txBody>
    </cdr:sp>
  </cdr:relSizeAnchor>
  <cdr:relSizeAnchor xmlns:cdr="http://schemas.openxmlformats.org/drawingml/2006/chartDrawing">
    <cdr:from>
      <cdr:x>0.63701</cdr:x>
      <cdr:y>0.30779</cdr:y>
    </cdr:from>
    <cdr:to>
      <cdr:x>0.87692</cdr:x>
      <cdr:y>0.48487</cdr:y>
    </cdr:to>
    <cdr:sp macro="" textlink="">
      <cdr:nvSpPr>
        <cdr:cNvPr id="16" name="TextBox 15"/>
        <cdr:cNvSpPr txBox="1"/>
      </cdr:nvSpPr>
      <cdr:spPr>
        <a:xfrm xmlns:a="http://schemas.openxmlformats.org/drawingml/2006/main">
          <a:off x="3155110" y="1031958"/>
          <a:ext cx="1188289" cy="59371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a:t>Monitored</a:t>
          </a:r>
          <a:r>
            <a:rPr lang="en-US" sz="1600" baseline="0" dirty="0"/>
            <a:t> Emissions</a:t>
          </a:r>
          <a:endParaRPr lang="en-US" sz="1600" dirty="0"/>
        </a:p>
      </cdr:txBody>
    </cdr:sp>
  </cdr:relSizeAnchor>
  <cdr:relSizeAnchor xmlns:cdr="http://schemas.openxmlformats.org/drawingml/2006/chartDrawing">
    <cdr:from>
      <cdr:x>0.45714</cdr:x>
      <cdr:y>0.53446</cdr:y>
    </cdr:from>
    <cdr:to>
      <cdr:x>0.72765</cdr:x>
      <cdr:y>0.7288</cdr:y>
    </cdr:to>
    <cdr:sp macro="" textlink="">
      <cdr:nvSpPr>
        <cdr:cNvPr id="20" name="Text Box 1"/>
        <cdr:cNvSpPr txBox="1"/>
      </cdr:nvSpPr>
      <cdr:spPr>
        <a:xfrm xmlns:a="http://schemas.openxmlformats.org/drawingml/2006/main">
          <a:off x="2438400" y="1791933"/>
          <a:ext cx="1442901" cy="6515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dirty="0"/>
            <a:t>I</a:t>
          </a:r>
          <a:r>
            <a:rPr lang="en-US" sz="1600" dirty="0" smtClean="0"/>
            <a:t>nitiation </a:t>
          </a:r>
          <a:r>
            <a:rPr lang="en-US" sz="1600" dirty="0"/>
            <a:t>of REDD+ </a:t>
          </a:r>
          <a:r>
            <a:rPr lang="en-US" sz="1600" dirty="0" smtClean="0"/>
            <a:t>Activities</a:t>
          </a:r>
          <a:endParaRPr lang="en-US" sz="1600" dirty="0"/>
        </a:p>
      </cdr:txBody>
    </cdr:sp>
  </cdr:relSizeAnchor>
  <cdr:relSizeAnchor xmlns:cdr="http://schemas.openxmlformats.org/drawingml/2006/chartDrawing">
    <cdr:from>
      <cdr:x>0.13958</cdr:x>
      <cdr:y>0.78646</cdr:y>
    </cdr:from>
    <cdr:to>
      <cdr:x>0.38958</cdr:x>
      <cdr:y>0.8871</cdr:y>
    </cdr:to>
    <cdr:sp macro="" textlink="">
      <cdr:nvSpPr>
        <cdr:cNvPr id="21" name="TextBox 20"/>
        <cdr:cNvSpPr txBox="1"/>
      </cdr:nvSpPr>
      <cdr:spPr>
        <a:xfrm xmlns:a="http://schemas.openxmlformats.org/drawingml/2006/main">
          <a:off x="691340" y="2636842"/>
          <a:ext cx="1238250" cy="33743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a:t>Past </a:t>
          </a:r>
        </a:p>
      </cdr:txBody>
    </cdr:sp>
  </cdr:relSizeAnchor>
  <cdr:relSizeAnchor xmlns:cdr="http://schemas.openxmlformats.org/drawingml/2006/chartDrawing">
    <cdr:from>
      <cdr:x>0.55</cdr:x>
      <cdr:y>0.78646</cdr:y>
    </cdr:from>
    <cdr:to>
      <cdr:x>0.9125</cdr:x>
      <cdr:y>0.86979</cdr:y>
    </cdr:to>
    <cdr:sp macro="" textlink="">
      <cdr:nvSpPr>
        <cdr:cNvPr id="22" name="TextBox 21"/>
        <cdr:cNvSpPr txBox="1"/>
      </cdr:nvSpPr>
      <cdr:spPr>
        <a:xfrm xmlns:a="http://schemas.openxmlformats.org/drawingml/2006/main">
          <a:off x="2514600" y="2157413"/>
          <a:ext cx="1657350"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a:t>Future </a:t>
          </a:r>
        </a:p>
      </cdr:txBody>
    </cdr:sp>
  </cdr:relSizeAnchor>
  <cdr:relSizeAnchor xmlns:cdr="http://schemas.openxmlformats.org/drawingml/2006/chartDrawing">
    <cdr:from>
      <cdr:x>0.39286</cdr:x>
      <cdr:y>0.84677</cdr:y>
    </cdr:from>
    <cdr:to>
      <cdr:x>0.53846</cdr:x>
      <cdr:y>0.92732</cdr:y>
    </cdr:to>
    <cdr:sp macro="" textlink="">
      <cdr:nvSpPr>
        <cdr:cNvPr id="23" name="TextBox 22"/>
        <cdr:cNvSpPr txBox="1"/>
      </cdr:nvSpPr>
      <cdr:spPr>
        <a:xfrm xmlns:a="http://schemas.openxmlformats.org/drawingml/2006/main">
          <a:off x="1945836" y="2839050"/>
          <a:ext cx="721164" cy="27006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b="1" dirty="0" smtClean="0"/>
            <a:t>Time</a:t>
          </a:r>
          <a:endParaRPr lang="en-US" sz="1600" b="1" dirty="0"/>
        </a:p>
      </cdr:txBody>
    </cdr:sp>
  </cdr:relSizeAnchor>
</c:userShapes>
</file>

<file path=ppt/drawings/drawing2.xml><?xml version="1.0" encoding="utf-8"?>
<c:userShapes xmlns:c="http://schemas.openxmlformats.org/drawingml/2006/chart">
  <cdr:relSizeAnchor xmlns:cdr="http://schemas.openxmlformats.org/drawingml/2006/chartDrawing">
    <cdr:from>
      <cdr:x>0.43125</cdr:x>
      <cdr:y>0.04688</cdr:y>
    </cdr:from>
    <cdr:to>
      <cdr:x>0.43333</cdr:x>
      <cdr:y>0.78646</cdr:y>
    </cdr:to>
    <cdr:cxnSp macro="">
      <cdr:nvCxnSpPr>
        <cdr:cNvPr id="13" name="Straight Connector 12"/>
        <cdr:cNvCxnSpPr/>
      </cdr:nvCxnSpPr>
      <cdr:spPr>
        <a:xfrm xmlns:a="http://schemas.openxmlformats.org/drawingml/2006/main" flipH="1">
          <a:off x="1971675" y="128588"/>
          <a:ext cx="9525" cy="2028825"/>
        </a:xfrm>
        <a:prstGeom xmlns:a="http://schemas.openxmlformats.org/drawingml/2006/main" prst="line">
          <a:avLst/>
        </a:prstGeom>
        <a:ln xmlns:a="http://schemas.openxmlformats.org/drawingml/2006/main" w="28575">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0.17808</cdr:x>
      <cdr:y>0.18868</cdr:y>
    </cdr:from>
    <cdr:to>
      <cdr:x>0.39186</cdr:x>
      <cdr:y>0.38151</cdr:y>
    </cdr:to>
    <cdr:sp macro="" textlink="">
      <cdr:nvSpPr>
        <cdr:cNvPr id="14" name="Text Box 1"/>
        <cdr:cNvSpPr txBox="1"/>
      </cdr:nvSpPr>
      <cdr:spPr>
        <a:xfrm xmlns:a="http://schemas.openxmlformats.org/drawingml/2006/main">
          <a:off x="990600" y="762000"/>
          <a:ext cx="1189173" cy="77876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dirty="0"/>
            <a:t>Historical emissions</a:t>
          </a:r>
        </a:p>
      </cdr:txBody>
    </cdr:sp>
  </cdr:relSizeAnchor>
  <cdr:relSizeAnchor xmlns:cdr="http://schemas.openxmlformats.org/drawingml/2006/chartDrawing">
    <cdr:from>
      <cdr:x>0.6</cdr:x>
      <cdr:y>0</cdr:y>
    </cdr:from>
    <cdr:to>
      <cdr:x>0.96923</cdr:x>
      <cdr:y>0.15498</cdr:y>
    </cdr:to>
    <cdr:sp macro="" textlink="">
      <cdr:nvSpPr>
        <cdr:cNvPr id="15" name="Text Box 1"/>
        <cdr:cNvSpPr txBox="1"/>
      </cdr:nvSpPr>
      <cdr:spPr>
        <a:xfrm xmlns:a="http://schemas.openxmlformats.org/drawingml/2006/main">
          <a:off x="2971800" y="0"/>
          <a:ext cx="1828800" cy="5196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b="1" dirty="0" smtClean="0"/>
            <a:t>BASELINE: Reference</a:t>
          </a:r>
          <a:r>
            <a:rPr lang="en-US" sz="1600" b="1" baseline="0" dirty="0" smtClean="0"/>
            <a:t> </a:t>
          </a:r>
          <a:r>
            <a:rPr lang="en-US" sz="1600" b="1" baseline="0" dirty="0"/>
            <a:t>Level</a:t>
          </a:r>
          <a:endParaRPr lang="en-US" sz="1600" b="1" dirty="0"/>
        </a:p>
      </cdr:txBody>
    </cdr:sp>
  </cdr:relSizeAnchor>
  <cdr:relSizeAnchor xmlns:cdr="http://schemas.openxmlformats.org/drawingml/2006/chartDrawing">
    <cdr:from>
      <cdr:x>0.63701</cdr:x>
      <cdr:y>0.30779</cdr:y>
    </cdr:from>
    <cdr:to>
      <cdr:x>0.85621</cdr:x>
      <cdr:y>0.48487</cdr:y>
    </cdr:to>
    <cdr:sp macro="" textlink="">
      <cdr:nvSpPr>
        <cdr:cNvPr id="16" name="TextBox 15"/>
        <cdr:cNvSpPr txBox="1"/>
      </cdr:nvSpPr>
      <cdr:spPr>
        <a:xfrm xmlns:a="http://schemas.openxmlformats.org/drawingml/2006/main">
          <a:off x="3155110" y="1031958"/>
          <a:ext cx="1085689" cy="59371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a:t>Monitored</a:t>
          </a:r>
          <a:r>
            <a:rPr lang="en-US" sz="1600" baseline="0" dirty="0"/>
            <a:t> Emissions</a:t>
          </a:r>
          <a:endParaRPr lang="en-US" sz="1600" dirty="0"/>
        </a:p>
      </cdr:txBody>
    </cdr:sp>
  </cdr:relSizeAnchor>
  <cdr:relSizeAnchor xmlns:cdr="http://schemas.openxmlformats.org/drawingml/2006/chartDrawing">
    <cdr:from>
      <cdr:x>0.45714</cdr:x>
      <cdr:y>0.53446</cdr:y>
    </cdr:from>
    <cdr:to>
      <cdr:x>0.72765</cdr:x>
      <cdr:y>0.7288</cdr:y>
    </cdr:to>
    <cdr:sp macro="" textlink="">
      <cdr:nvSpPr>
        <cdr:cNvPr id="20" name="Text Box 1"/>
        <cdr:cNvSpPr txBox="1"/>
      </cdr:nvSpPr>
      <cdr:spPr>
        <a:xfrm xmlns:a="http://schemas.openxmlformats.org/drawingml/2006/main">
          <a:off x="2438400" y="1791933"/>
          <a:ext cx="1442901" cy="6515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dirty="0"/>
            <a:t>I</a:t>
          </a:r>
          <a:r>
            <a:rPr lang="en-US" sz="1600" dirty="0" smtClean="0"/>
            <a:t>nitiation </a:t>
          </a:r>
          <a:r>
            <a:rPr lang="en-US" sz="1600" dirty="0"/>
            <a:t>of REDD+ </a:t>
          </a:r>
          <a:r>
            <a:rPr lang="en-US" sz="1600" dirty="0" smtClean="0"/>
            <a:t>Activities</a:t>
          </a:r>
          <a:endParaRPr lang="en-US" sz="1600" dirty="0"/>
        </a:p>
      </cdr:txBody>
    </cdr:sp>
  </cdr:relSizeAnchor>
  <cdr:relSizeAnchor xmlns:cdr="http://schemas.openxmlformats.org/drawingml/2006/chartDrawing">
    <cdr:from>
      <cdr:x>0.13958</cdr:x>
      <cdr:y>0.78646</cdr:y>
    </cdr:from>
    <cdr:to>
      <cdr:x>0.38958</cdr:x>
      <cdr:y>0.85938</cdr:y>
    </cdr:to>
    <cdr:sp macro="" textlink="">
      <cdr:nvSpPr>
        <cdr:cNvPr id="21" name="TextBox 20"/>
        <cdr:cNvSpPr txBox="1"/>
      </cdr:nvSpPr>
      <cdr:spPr>
        <a:xfrm xmlns:a="http://schemas.openxmlformats.org/drawingml/2006/main">
          <a:off x="638175" y="2157413"/>
          <a:ext cx="1143000" cy="2000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a:t>Past </a:t>
          </a:r>
        </a:p>
      </cdr:txBody>
    </cdr:sp>
  </cdr:relSizeAnchor>
  <cdr:relSizeAnchor xmlns:cdr="http://schemas.openxmlformats.org/drawingml/2006/chartDrawing">
    <cdr:from>
      <cdr:x>0.55</cdr:x>
      <cdr:y>0.78646</cdr:y>
    </cdr:from>
    <cdr:to>
      <cdr:x>0.9125</cdr:x>
      <cdr:y>0.86979</cdr:y>
    </cdr:to>
    <cdr:sp macro="" textlink="">
      <cdr:nvSpPr>
        <cdr:cNvPr id="22" name="TextBox 21"/>
        <cdr:cNvSpPr txBox="1"/>
      </cdr:nvSpPr>
      <cdr:spPr>
        <a:xfrm xmlns:a="http://schemas.openxmlformats.org/drawingml/2006/main">
          <a:off x="2514600" y="2157413"/>
          <a:ext cx="1657350"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a:t>Future </a:t>
          </a:r>
        </a:p>
      </cdr:txBody>
    </cdr:sp>
  </cdr:relSizeAnchor>
  <cdr:relSizeAnchor xmlns:cdr="http://schemas.openxmlformats.org/drawingml/2006/chartDrawing">
    <cdr:from>
      <cdr:x>0.39286</cdr:x>
      <cdr:y>0.84677</cdr:y>
    </cdr:from>
    <cdr:to>
      <cdr:x>0.53846</cdr:x>
      <cdr:y>0.94818</cdr:y>
    </cdr:to>
    <cdr:sp macro="" textlink="">
      <cdr:nvSpPr>
        <cdr:cNvPr id="23" name="TextBox 22"/>
        <cdr:cNvSpPr txBox="1"/>
      </cdr:nvSpPr>
      <cdr:spPr>
        <a:xfrm xmlns:a="http://schemas.openxmlformats.org/drawingml/2006/main">
          <a:off x="1945836" y="2839049"/>
          <a:ext cx="721164" cy="34001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b="1" dirty="0" smtClean="0"/>
            <a:t>Time</a:t>
          </a:r>
          <a:endParaRPr lang="en-US" sz="16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CD19BC3-6A91-4281-8CC4-5C4A8FBD51CF}" type="datetimeFigureOut">
              <a:rPr lang="en-US" smtClean="0"/>
              <a:t>1/23/2017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F2E93D-EB36-41D0-B8E0-F032193DEE66}" type="slidenum">
              <a:rPr lang="en-US" smtClean="0"/>
              <a:t>‹#›</a:t>
            </a:fld>
            <a:endParaRPr lang="en-US"/>
          </a:p>
        </p:txBody>
      </p:sp>
    </p:spTree>
    <p:extLst>
      <p:ext uri="{BB962C8B-B14F-4D97-AF65-F5344CB8AC3E}">
        <p14:creationId xmlns:p14="http://schemas.microsoft.com/office/powerpoint/2010/main" val="333520400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8B4E34-0737-4005-A282-A301D861A543}" type="datetimeFigureOut">
              <a:rPr lang="en-US" smtClean="0"/>
              <a:t>1/23/2017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0C63BA-FD1A-4882-8BB0-8C8D1EBA163D}" type="slidenum">
              <a:rPr lang="en-US" smtClean="0"/>
              <a:t>‹#›</a:t>
            </a:fld>
            <a:endParaRPr lang="en-US"/>
          </a:p>
        </p:txBody>
      </p:sp>
    </p:spTree>
    <p:extLst>
      <p:ext uri="{BB962C8B-B14F-4D97-AF65-F5344CB8AC3E}">
        <p14:creationId xmlns:p14="http://schemas.microsoft.com/office/powerpoint/2010/main" val="73607555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0C63BA-FD1A-4882-8BB0-8C8D1EBA163D}" type="slidenum">
              <a:rPr lang="en-US" smtClean="0"/>
              <a:t>2</a:t>
            </a:fld>
            <a:endParaRPr lang="en-US" dirty="0"/>
          </a:p>
        </p:txBody>
      </p:sp>
    </p:spTree>
    <p:extLst>
      <p:ext uri="{BB962C8B-B14F-4D97-AF65-F5344CB8AC3E}">
        <p14:creationId xmlns:p14="http://schemas.microsoft.com/office/powerpoint/2010/main" val="32810568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KEY MESSAGE: </a:t>
            </a:r>
          </a:p>
          <a:p>
            <a:pPr marL="171450" indent="-171450">
              <a:buFont typeface="Arial" panose="020B0604020202020204" pitchFamily="34" charset="0"/>
              <a:buChar char="•"/>
            </a:pPr>
            <a:r>
              <a:rPr lang="en-US" b="0" dirty="0" smtClean="0"/>
              <a:t>Outcomes are actual or intended changes in Land Use planning conditions that interventions are seeking to support.</a:t>
            </a:r>
            <a:endParaRPr lang="en-GB" b="0" dirty="0" smtClean="0"/>
          </a:p>
          <a:p>
            <a:pPr marL="171450" indent="-171450">
              <a:buFont typeface="Arial" panose="020B0604020202020204" pitchFamily="34" charset="0"/>
              <a:buChar char="•"/>
            </a:pPr>
            <a:r>
              <a:rPr lang="en-US" b="0" dirty="0" smtClean="0"/>
              <a:t>Short to medium-term change in development situation</a:t>
            </a:r>
          </a:p>
          <a:p>
            <a:pPr marL="171450" indent="-171450">
              <a:buFont typeface="Arial" panose="020B0604020202020204" pitchFamily="34" charset="0"/>
              <a:buChar char="•"/>
            </a:pPr>
            <a:r>
              <a:rPr lang="en-US" b="0" dirty="0" smtClean="0"/>
              <a:t>Normally more than one outcome will be needed to attain the impact</a:t>
            </a:r>
          </a:p>
          <a:p>
            <a:endParaRPr lang="en-GB" sz="1200" b="1" dirty="0" smtClean="0"/>
          </a:p>
          <a:p>
            <a:r>
              <a:rPr lang="en-US" sz="1200" b="1" dirty="0" smtClean="0"/>
              <a:t>Questions such as: </a:t>
            </a:r>
          </a:p>
          <a:p>
            <a:endParaRPr lang="en-US" sz="1200" b="0" dirty="0" smtClean="0"/>
          </a:p>
          <a:p>
            <a:pPr marL="171450" lvl="0" indent="-171450">
              <a:buFont typeface="Arial" panose="020B0604020202020204" pitchFamily="34" charset="0"/>
              <a:buChar char="•"/>
            </a:pPr>
            <a:r>
              <a:rPr lang="en-US" sz="1200" b="0" dirty="0" smtClean="0">
                <a:effectLst>
                  <a:outerShdw blurRad="38100" dist="38100" dir="2700000" algn="tl">
                    <a:srgbClr val="000000">
                      <a:alpha val="43137"/>
                    </a:srgbClr>
                  </a:outerShdw>
                </a:effectLst>
              </a:rPr>
              <a:t>Where do we want to be in five years? </a:t>
            </a:r>
          </a:p>
          <a:p>
            <a:pPr marL="171450" lvl="0" indent="-171450">
              <a:buFont typeface="Arial" panose="020B0604020202020204" pitchFamily="34" charset="0"/>
              <a:buChar char="•"/>
            </a:pPr>
            <a:endParaRPr lang="en-US" sz="1200" b="0" dirty="0" smtClean="0">
              <a:effectLst>
                <a:outerShdw blurRad="38100" dist="38100" dir="2700000" algn="tl">
                  <a:srgbClr val="000000">
                    <a:alpha val="43137"/>
                  </a:srgbClr>
                </a:outerShdw>
              </a:effectLst>
            </a:endParaRPr>
          </a:p>
          <a:p>
            <a:pPr marL="171450" lvl="0" indent="-171450">
              <a:buFont typeface="Arial" panose="020B0604020202020204" pitchFamily="34" charset="0"/>
              <a:buChar char="•"/>
            </a:pPr>
            <a:r>
              <a:rPr lang="en-US" sz="1200" b="0" dirty="0" smtClean="0">
                <a:effectLst>
                  <a:outerShdw blurRad="38100" dist="38100" dir="2700000" algn="tl">
                    <a:srgbClr val="000000">
                      <a:alpha val="43137"/>
                    </a:srgbClr>
                  </a:outerShdw>
                </a:effectLst>
              </a:rPr>
              <a:t>What are the most immediate things we are trying to change? </a:t>
            </a:r>
          </a:p>
          <a:p>
            <a:pPr marL="171450" lvl="0" indent="-171450">
              <a:buFont typeface="Arial" panose="020B0604020202020204" pitchFamily="34" charset="0"/>
              <a:buChar char="•"/>
            </a:pPr>
            <a:endParaRPr lang="en-US" sz="1200" b="0" dirty="0" smtClean="0">
              <a:effectLst>
                <a:outerShdw blurRad="38100" dist="38100" dir="2700000" algn="tl">
                  <a:srgbClr val="000000">
                    <a:alpha val="43137"/>
                  </a:srgbClr>
                </a:outerShdw>
              </a:effectLst>
            </a:endParaRPr>
          </a:p>
          <a:p>
            <a:pPr marL="171450" lvl="0" indent="-171450">
              <a:buFont typeface="Arial" panose="020B0604020202020204" pitchFamily="34" charset="0"/>
              <a:buChar char="•"/>
            </a:pPr>
            <a:r>
              <a:rPr lang="en-US" sz="1200" b="0" dirty="0" smtClean="0">
                <a:effectLst>
                  <a:outerShdw blurRad="38100" dist="38100" dir="2700000" algn="tl">
                    <a:srgbClr val="000000">
                      <a:alpha val="43137"/>
                    </a:srgbClr>
                  </a:outerShdw>
                </a:effectLst>
              </a:rPr>
              <a:t>What are the things that must be in place first before we can achieve our goals and have an impact?</a:t>
            </a:r>
          </a:p>
          <a:p>
            <a:pPr lvl="0"/>
            <a:endParaRPr lang="de-DE" sz="1200" b="0" dirty="0" smtClean="0">
              <a:effectLst>
                <a:outerShdw blurRad="38100" dist="38100" dir="2700000" algn="tl">
                  <a:srgbClr val="000000">
                    <a:alpha val="43137"/>
                  </a:srgbClr>
                </a:outerShdw>
              </a:effectLst>
            </a:endParaRPr>
          </a:p>
          <a:p>
            <a:pPr lvl="0"/>
            <a:endParaRPr lang="de-DE" sz="1200" b="0" dirty="0" smtClean="0">
              <a:effectLst>
                <a:outerShdw blurRad="38100" dist="38100" dir="2700000" algn="tl">
                  <a:srgbClr val="000000">
                    <a:alpha val="43137"/>
                  </a:srgbClr>
                </a:outerShdw>
              </a:effectLst>
            </a:endParaRPr>
          </a:p>
          <a:p>
            <a:pPr lvl="0"/>
            <a:endParaRPr lang="de-DE" sz="1200" b="0" dirty="0" smtClean="0">
              <a:effectLst>
                <a:outerShdw blurRad="38100" dist="38100" dir="2700000" algn="tl">
                  <a:srgbClr val="000000">
                    <a:alpha val="43137"/>
                  </a:srgbClr>
                </a:outerShdw>
              </a:effectLst>
            </a:endParaRPr>
          </a:p>
          <a:p>
            <a:r>
              <a:rPr lang="de-DE" b="1" dirty="0" smtClean="0"/>
              <a:t>References:</a:t>
            </a:r>
          </a:p>
          <a:p>
            <a:endParaRPr lang="de-DE"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UNDP. 2002. Guidelines for Outcome Evaluators: Monitoring and Evaluation Companion Series, #1. UNDP Evaluation Office. One United Nations Plaza, New York. http://web.undp.org/evaluation/documents/HandBook/OC-guidelines/Guidelines-for-OutcomeEvaluators-2002.pdf</a:t>
            </a:r>
          </a:p>
          <a:p>
            <a:pPr lvl="0"/>
            <a:endParaRPr lang="en-US" sz="1200" b="0" dirty="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0"/>
          </p:nvPr>
        </p:nvSpPr>
        <p:spPr/>
        <p:txBody>
          <a:bodyPr/>
          <a:lstStyle/>
          <a:p>
            <a:fld id="{C21862AB-C33A-47D5-ACB7-AF8148FB688E}" type="slidenum">
              <a:rPr lang="en-US" smtClean="0"/>
              <a:pPr/>
              <a:t>12</a:t>
            </a:fld>
            <a:endParaRPr lang="en-US" dirty="0"/>
          </a:p>
        </p:txBody>
      </p:sp>
    </p:spTree>
    <p:extLst>
      <p:ext uri="{BB962C8B-B14F-4D97-AF65-F5344CB8AC3E}">
        <p14:creationId xmlns:p14="http://schemas.microsoft.com/office/powerpoint/2010/main" val="36029005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KEY MESSAGE: </a:t>
            </a:r>
          </a:p>
          <a:p>
            <a:endParaRPr lang="en-GB" b="1" dirty="0" smtClean="0"/>
          </a:p>
          <a:p>
            <a:pPr marL="171450" indent="-171450">
              <a:buFont typeface="Arial" panose="020B0604020202020204" pitchFamily="34" charset="0"/>
              <a:buChar char="•"/>
            </a:pPr>
            <a:r>
              <a:rPr lang="en-US" b="0" dirty="0" smtClean="0"/>
              <a:t>Outputs are short-term development results produced by project and  non-project activities. </a:t>
            </a:r>
          </a:p>
          <a:p>
            <a:pPr marL="171450" indent="-171450">
              <a:buFont typeface="Arial" panose="020B0604020202020204" pitchFamily="34" charset="0"/>
              <a:buChar char="•"/>
            </a:pPr>
            <a:r>
              <a:rPr lang="en-US" b="0" dirty="0" smtClean="0"/>
              <a:t>They must be achieved with the resources provided and within the time-frame specified (usually less than five years).</a:t>
            </a:r>
            <a:endParaRPr lang="en-GB" b="0" dirty="0" smtClean="0"/>
          </a:p>
          <a:p>
            <a:pPr marL="171450" indent="-171450">
              <a:buFont typeface="Arial" panose="020B0604020202020204" pitchFamily="34" charset="0"/>
              <a:buChar char="•"/>
            </a:pPr>
            <a:r>
              <a:rPr lang="en-US" b="0" dirty="0" smtClean="0"/>
              <a:t>Products and services (tangible/intangible) delivered or provided Normally more than one output will be needed to achieve the outcome</a:t>
            </a:r>
          </a:p>
          <a:p>
            <a:pPr marL="171450" indent="-171450">
              <a:buFont typeface="Arial" panose="020B0604020202020204" pitchFamily="34" charset="0"/>
              <a:buChar char="•"/>
            </a:pPr>
            <a:endParaRPr lang="en-US" b="0" baseline="0" dirty="0" smtClean="0"/>
          </a:p>
          <a:p>
            <a:pPr marL="171450" indent="-171450">
              <a:buFont typeface="Arial" panose="020B0604020202020204" pitchFamily="34" charset="0"/>
              <a:buChar char="•"/>
            </a:pPr>
            <a:r>
              <a:rPr lang="en-GB" b="0" baseline="0" dirty="0" smtClean="0"/>
              <a:t>REMEMBER TO LEVERAGE!!!</a:t>
            </a:r>
            <a:endParaRPr lang="en-GB" b="0" dirty="0" smtClean="0"/>
          </a:p>
          <a:p>
            <a:endParaRPr lang="en-GB" sz="1200" b="1" dirty="0" smtClean="0"/>
          </a:p>
          <a:p>
            <a:r>
              <a:rPr lang="en-US" sz="1200" b="1" dirty="0" smtClean="0"/>
              <a:t>Questions such as: </a:t>
            </a:r>
          </a:p>
          <a:p>
            <a:endParaRPr lang="en-US" sz="1200" b="0" dirty="0" smtClean="0"/>
          </a:p>
          <a:p>
            <a:pPr marL="171450" indent="-171450">
              <a:buFont typeface="Arial" panose="020B0604020202020204" pitchFamily="34" charset="0"/>
              <a:buChar char="•"/>
            </a:pPr>
            <a:r>
              <a:rPr lang="en-US" sz="1200" b="0" dirty="0" smtClean="0"/>
              <a:t>What are the things that need to be produced or provided</a:t>
            </a:r>
            <a:r>
              <a:rPr lang="en-US" sz="1200" b="0" baseline="0" dirty="0" smtClean="0"/>
              <a:t> </a:t>
            </a:r>
            <a:r>
              <a:rPr lang="en-US" sz="1200" b="0" dirty="0" smtClean="0"/>
              <a:t>through projects or programs for us to achieve our short- to medium- term results? </a:t>
            </a:r>
          </a:p>
          <a:p>
            <a:pPr marL="171450" indent="-171450">
              <a:buFont typeface="Arial" panose="020B0604020202020204" pitchFamily="34" charset="0"/>
              <a:buChar char="•"/>
            </a:pPr>
            <a:endParaRPr lang="en-US" sz="1200" b="0" dirty="0" smtClean="0"/>
          </a:p>
          <a:p>
            <a:pPr marL="171450" indent="-171450">
              <a:buFont typeface="Arial" panose="020B0604020202020204" pitchFamily="34" charset="0"/>
              <a:buChar char="•"/>
            </a:pPr>
            <a:r>
              <a:rPr lang="en-US" sz="1200" b="0" dirty="0" smtClean="0"/>
              <a:t>What are the things that different stakeholders must provide?</a:t>
            </a:r>
          </a:p>
          <a:p>
            <a:pPr marL="171450" indent="-171450">
              <a:buFont typeface="Arial" panose="020B0604020202020204" pitchFamily="34" charset="0"/>
              <a:buChar char="•"/>
            </a:pPr>
            <a:endParaRPr lang="de-DE" sz="1200" b="0" dirty="0" smtClean="0">
              <a:solidFill>
                <a:srgbClr val="000000"/>
              </a:solidFill>
              <a:latin typeface="Calibri" pitchFamily="34" charset="0"/>
            </a:endParaRPr>
          </a:p>
          <a:p>
            <a:r>
              <a:rPr lang="de-DE" sz="4800" b="1" dirty="0" smtClean="0"/>
              <a:t>References:</a:t>
            </a:r>
          </a:p>
          <a:p>
            <a:endParaRPr lang="de-DE" sz="4800"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4800" dirty="0" smtClean="0"/>
              <a:t>UNDP. 2002. Guidelines for Outcome Evaluators: Monitoring and Evaluation Companion Series, #1. UNDP Evaluation Office. One United Nations Plaza, New York. http://web.undp.org/evaluation/documents/HandBook/OC-guidelines/Guidelines-for-OutcomeEvaluators-2002.pdf</a:t>
            </a:r>
          </a:p>
          <a:p>
            <a:pPr lvl="0"/>
            <a:endParaRPr lang="en-US" sz="4800" b="0" dirty="0" smtClean="0">
              <a:effectLst>
                <a:outerShdw blurRad="38100" dist="38100" dir="2700000" algn="tl">
                  <a:srgbClr val="000000">
                    <a:alpha val="43137"/>
                  </a:srgbClr>
                </a:outerShdw>
              </a:effectLst>
            </a:endParaRPr>
          </a:p>
          <a:p>
            <a:pPr marL="0" indent="0">
              <a:buFont typeface="Arial" panose="020B0604020202020204" pitchFamily="34" charset="0"/>
              <a:buNone/>
            </a:pPr>
            <a:endParaRPr lang="en-GB" sz="4800" b="0" dirty="0" smtClean="0">
              <a:solidFill>
                <a:srgbClr val="000000"/>
              </a:solidFill>
              <a:latin typeface="Calibri" pitchFamily="34" charset="0"/>
            </a:endParaRPr>
          </a:p>
        </p:txBody>
      </p:sp>
      <p:sp>
        <p:nvSpPr>
          <p:cNvPr id="4" name="Slide Number Placeholder 3"/>
          <p:cNvSpPr>
            <a:spLocks noGrp="1"/>
          </p:cNvSpPr>
          <p:nvPr>
            <p:ph type="sldNum" sz="quarter" idx="10"/>
          </p:nvPr>
        </p:nvSpPr>
        <p:spPr/>
        <p:txBody>
          <a:bodyPr/>
          <a:lstStyle/>
          <a:p>
            <a:fld id="{C21862AB-C33A-47D5-ACB7-AF8148FB688E}" type="slidenum">
              <a:rPr lang="en-US" smtClean="0"/>
              <a:pPr/>
              <a:t>13</a:t>
            </a:fld>
            <a:endParaRPr lang="en-US"/>
          </a:p>
        </p:txBody>
      </p:sp>
    </p:spTree>
    <p:extLst>
      <p:ext uri="{BB962C8B-B14F-4D97-AF65-F5344CB8AC3E}">
        <p14:creationId xmlns:p14="http://schemas.microsoft.com/office/powerpoint/2010/main" val="1872958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KEY MESSAGE: </a:t>
            </a:r>
          </a:p>
          <a:p>
            <a:pPr marL="171450" indent="-171450">
              <a:buFont typeface="Arial" panose="020B0604020202020204" pitchFamily="34" charset="0"/>
              <a:buChar char="•"/>
            </a:pPr>
            <a:endParaRPr lang="en-GB" b="1" dirty="0" smtClean="0"/>
          </a:p>
          <a:p>
            <a:pPr marL="171450" indent="-171450">
              <a:buFont typeface="Arial" panose="020B0604020202020204" pitchFamily="34" charset="0"/>
              <a:buChar char="•"/>
            </a:pPr>
            <a:r>
              <a:rPr lang="en-US" b="0" dirty="0" smtClean="0"/>
              <a:t>Activities describe the actions that are needed to obtain the stated outputs. </a:t>
            </a:r>
          </a:p>
          <a:p>
            <a:pPr marL="171450" indent="-171450">
              <a:buFont typeface="Arial" panose="020B0604020202020204" pitchFamily="34" charset="0"/>
              <a:buChar char="•"/>
            </a:pPr>
            <a:r>
              <a:rPr lang="en-US" b="0" dirty="0" smtClean="0"/>
              <a:t>They are the coordination, technical assistance and training tasks organized and executed by project personnel.</a:t>
            </a:r>
          </a:p>
          <a:p>
            <a:endParaRPr lang="en-US" sz="1200" b="1" dirty="0" smtClean="0"/>
          </a:p>
          <a:p>
            <a:r>
              <a:rPr lang="en-US" sz="1200" b="0" dirty="0" smtClean="0"/>
              <a:t>In an RBM context, carrying out or completing a program</a:t>
            </a:r>
            <a:r>
              <a:rPr lang="en-US" sz="1200" b="0" baseline="0" dirty="0" smtClean="0"/>
              <a:t> </a:t>
            </a:r>
            <a:r>
              <a:rPr lang="en-US" sz="1200" b="0" dirty="0" smtClean="0"/>
              <a:t>or project activity does not constitute a development result. Activities relate to the processes involved in generating tangible goods and services or outputs, which in turn contribute to outcomes and impacts.</a:t>
            </a:r>
          </a:p>
          <a:p>
            <a:endParaRPr lang="de-DE" sz="1200" b="0" dirty="0" smtClean="0"/>
          </a:p>
          <a:p>
            <a:r>
              <a:rPr lang="de-DE" b="1" dirty="0" smtClean="0"/>
              <a:t>References:</a:t>
            </a:r>
          </a:p>
          <a:p>
            <a:endParaRPr lang="de-DE"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UNDP. 2002. Guidelines for Outcome Evaluators: Monitoring and Evaluation Companion Series, #1. UNDP Evaluation Office. One United Nations Plaza, New York. http://web.undp.org/evaluation/documents/HandBook/OC-guidelines/Guidelines-for-OutcomeEvaluators-2002.pdf</a:t>
            </a:r>
          </a:p>
          <a:p>
            <a:pPr lvl="0"/>
            <a:endParaRPr lang="en-US" sz="1200" b="0" dirty="0" smtClean="0">
              <a:effectLst>
                <a:outerShdw blurRad="38100" dist="38100" dir="2700000" algn="tl">
                  <a:srgbClr val="000000">
                    <a:alpha val="43137"/>
                  </a:srgbClr>
                </a:outerShdw>
              </a:effectLst>
            </a:endParaRPr>
          </a:p>
          <a:p>
            <a:endParaRPr lang="en-GB" sz="1200" b="0" dirty="0" smtClean="0"/>
          </a:p>
          <a:p>
            <a:endParaRPr lang="en-US" sz="1200" b="0" dirty="0" smtClean="0"/>
          </a:p>
        </p:txBody>
      </p:sp>
      <p:sp>
        <p:nvSpPr>
          <p:cNvPr id="4" name="Slide Number Placeholder 3"/>
          <p:cNvSpPr>
            <a:spLocks noGrp="1"/>
          </p:cNvSpPr>
          <p:nvPr>
            <p:ph type="sldNum" sz="quarter" idx="10"/>
          </p:nvPr>
        </p:nvSpPr>
        <p:spPr/>
        <p:txBody>
          <a:bodyPr/>
          <a:lstStyle/>
          <a:p>
            <a:fld id="{C21862AB-C33A-47D5-ACB7-AF8148FB688E}" type="slidenum">
              <a:rPr lang="en-US" smtClean="0"/>
              <a:pPr/>
              <a:t>14</a:t>
            </a:fld>
            <a:endParaRPr lang="en-US"/>
          </a:p>
        </p:txBody>
      </p:sp>
    </p:spTree>
    <p:extLst>
      <p:ext uri="{BB962C8B-B14F-4D97-AF65-F5344CB8AC3E}">
        <p14:creationId xmlns:p14="http://schemas.microsoft.com/office/powerpoint/2010/main" val="1174445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KEY MESSAGE: </a:t>
            </a:r>
          </a:p>
          <a:p>
            <a:pPr marL="171450" indent="-171450">
              <a:buFont typeface="Arial" panose="020B0604020202020204" pitchFamily="34" charset="0"/>
              <a:buChar char="•"/>
            </a:pPr>
            <a:r>
              <a:rPr lang="en-US" b="0" dirty="0" smtClean="0"/>
              <a:t>Inputs are essentially the things that must be put in or invested in order for activities to take place.</a:t>
            </a:r>
            <a:endParaRPr lang="en-GB" b="0" dirty="0" smtClean="0"/>
          </a:p>
          <a:p>
            <a:pPr marL="171450" indent="-171450">
              <a:buFont typeface="Arial" panose="020B0604020202020204" pitchFamily="34" charset="0"/>
              <a:buChar char="•"/>
            </a:pPr>
            <a:r>
              <a:rPr lang="en-US" sz="1200" b="0" dirty="0" smtClean="0"/>
              <a:t>Inputs include the time of staff, stakeholders and volunteers; money; consultants; equipment; technology; and materials. </a:t>
            </a:r>
          </a:p>
          <a:p>
            <a:pPr marL="171450" indent="-171450">
              <a:buFont typeface="Arial" panose="020B0604020202020204" pitchFamily="34" charset="0"/>
              <a:buChar char="•"/>
            </a:pPr>
            <a:endParaRPr lang="en-US" sz="1200" b="0" dirty="0" smtClean="0"/>
          </a:p>
          <a:p>
            <a:pPr marL="171450" indent="-171450">
              <a:buFont typeface="Arial" panose="020B0604020202020204" pitchFamily="34" charset="0"/>
              <a:buChar char="•"/>
            </a:pPr>
            <a:r>
              <a:rPr lang="en-US" sz="1200" b="0" dirty="0" smtClean="0"/>
              <a:t>The general tendency is to use money as the main input, as it covers the cost of consultants, staff, materials, and so forth. </a:t>
            </a:r>
          </a:p>
          <a:p>
            <a:pPr marL="171450" indent="-171450">
              <a:buFont typeface="Arial" panose="020B0604020202020204" pitchFamily="34" charset="0"/>
              <a:buChar char="•"/>
            </a:pPr>
            <a:endParaRPr lang="en-US" sz="1200" b="0" dirty="0" smtClean="0"/>
          </a:p>
          <a:p>
            <a:pPr marL="171450" indent="-171450">
              <a:buFont typeface="Arial" panose="020B0604020202020204" pitchFamily="34" charset="0"/>
              <a:buChar char="•"/>
            </a:pPr>
            <a:r>
              <a:rPr lang="en-US" sz="1200" b="0" dirty="0" smtClean="0"/>
              <a:t>However, in the early stages of planning, effort should be spent on identifying the various resources needed before converting them into monetary terms. </a:t>
            </a:r>
          </a:p>
          <a:p>
            <a:pPr marL="171450" indent="-171450">
              <a:buFont typeface="Arial" panose="020B0604020202020204" pitchFamily="34" charset="0"/>
              <a:buChar char="•"/>
            </a:pPr>
            <a:endParaRPr lang="de-DE" sz="1200" b="0" dirty="0" smtClean="0"/>
          </a:p>
          <a:p>
            <a:pPr marL="0" indent="0">
              <a:buFont typeface="Arial" panose="020B0604020202020204" pitchFamily="34" charset="0"/>
              <a:buNone/>
            </a:pPr>
            <a:endParaRPr lang="en-US" sz="1200" b="0" dirty="0" smtClean="0"/>
          </a:p>
          <a:p>
            <a:endParaRPr lang="de-DE" sz="1200" b="0" dirty="0" smtClean="0"/>
          </a:p>
          <a:p>
            <a:r>
              <a:rPr lang="de-DE" b="1" dirty="0" smtClean="0"/>
              <a:t>References:</a:t>
            </a:r>
          </a:p>
          <a:p>
            <a:endParaRPr lang="de-DE"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UNDP. 2002. Guidelines for Outcome Evaluators: Monitoring and Evaluation Companion Series, #1. UNDP Evaluation Office. One United Nations Plaza, New York. http://web.undp.org/evaluation/documents/HandBook/OC-guidelines/Guidelines-for-OutcomeEvaluators-2002.pdf</a:t>
            </a:r>
          </a:p>
          <a:p>
            <a:pPr lvl="0"/>
            <a:endParaRPr lang="en-US" sz="1200" b="0" dirty="0" smtClean="0">
              <a:effectLst>
                <a:outerShdw blurRad="38100" dist="38100" dir="2700000" algn="tl">
                  <a:srgbClr val="000000">
                    <a:alpha val="43137"/>
                  </a:srgbClr>
                </a:outerShdw>
              </a:effectLst>
            </a:endParaRPr>
          </a:p>
          <a:p>
            <a:endParaRPr lang="en-US" sz="1200" b="0" dirty="0" smtClean="0"/>
          </a:p>
          <a:p>
            <a:endParaRPr lang="en-GB" sz="1200" b="1" dirty="0" smtClean="0"/>
          </a:p>
        </p:txBody>
      </p:sp>
      <p:sp>
        <p:nvSpPr>
          <p:cNvPr id="4" name="Slide Number Placeholder 3"/>
          <p:cNvSpPr>
            <a:spLocks noGrp="1"/>
          </p:cNvSpPr>
          <p:nvPr>
            <p:ph type="sldNum" sz="quarter" idx="10"/>
          </p:nvPr>
        </p:nvSpPr>
        <p:spPr/>
        <p:txBody>
          <a:bodyPr/>
          <a:lstStyle/>
          <a:p>
            <a:fld id="{C21862AB-C33A-47D5-ACB7-AF8148FB688E}" type="slidenum">
              <a:rPr lang="en-US" smtClean="0"/>
              <a:pPr/>
              <a:t>15</a:t>
            </a:fld>
            <a:endParaRPr lang="en-US"/>
          </a:p>
        </p:txBody>
      </p:sp>
    </p:spTree>
    <p:extLst>
      <p:ext uri="{BB962C8B-B14F-4D97-AF65-F5344CB8AC3E}">
        <p14:creationId xmlns:p14="http://schemas.microsoft.com/office/powerpoint/2010/main" val="40832967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KEY MESSAGE: </a:t>
            </a:r>
          </a:p>
          <a:p>
            <a:pPr marL="171450" indent="-171450">
              <a:buFont typeface="Arial" panose="020B0604020202020204" pitchFamily="34" charset="0"/>
              <a:buChar char="•"/>
            </a:pPr>
            <a:r>
              <a:rPr lang="en-GB" b="0" dirty="0" smtClean="0"/>
              <a:t>When we implement the M&amp;E program we are going to use a Results Based Monitoring approach that links:</a:t>
            </a:r>
          </a:p>
          <a:p>
            <a:pPr marL="171450" indent="-171450">
              <a:buFont typeface="Arial" panose="020B0604020202020204" pitchFamily="34" charset="0"/>
              <a:buChar char="•"/>
            </a:pPr>
            <a:endParaRPr lang="en-GB" b="0" dirty="0" smtClean="0"/>
          </a:p>
          <a:p>
            <a:r>
              <a:rPr lang="en-GB" sz="4800" b="0" baseline="0" dirty="0" smtClean="0">
                <a:solidFill>
                  <a:srgbClr val="000000"/>
                </a:solidFill>
                <a:latin typeface="Calibri" pitchFamily="34" charset="0"/>
              </a:rPr>
              <a:t>Click: The HOW?</a:t>
            </a:r>
          </a:p>
          <a:p>
            <a:r>
              <a:rPr lang="en-GB" sz="4800" baseline="0" dirty="0" smtClean="0">
                <a:solidFill>
                  <a:srgbClr val="000000"/>
                </a:solidFill>
                <a:latin typeface="Calibri" pitchFamily="34" charset="0"/>
              </a:rPr>
              <a:t>Click:  Identifies the WHAT DO WE WANT?</a:t>
            </a:r>
          </a:p>
          <a:p>
            <a:r>
              <a:rPr lang="en-GB" sz="4800" baseline="0" dirty="0" smtClean="0">
                <a:solidFill>
                  <a:srgbClr val="000000"/>
                </a:solidFill>
                <a:latin typeface="Calibri" pitchFamily="34" charset="0"/>
              </a:rPr>
              <a:t>Click: Identifies Why?</a:t>
            </a:r>
          </a:p>
          <a:p>
            <a:r>
              <a:rPr lang="en-GB" sz="4800" baseline="0" dirty="0" smtClean="0">
                <a:solidFill>
                  <a:srgbClr val="000000"/>
                </a:solidFill>
                <a:latin typeface="Calibri" pitchFamily="34" charset="0"/>
              </a:rPr>
              <a:t>Click: Resource Based</a:t>
            </a:r>
          </a:p>
          <a:p>
            <a:r>
              <a:rPr lang="en-GB" sz="4800" baseline="0" dirty="0" smtClean="0">
                <a:solidFill>
                  <a:srgbClr val="000000"/>
                </a:solidFill>
                <a:latin typeface="Calibri" pitchFamily="34" charset="0"/>
              </a:rPr>
              <a:t>Click: We have been working this direction up to this point for planning</a:t>
            </a:r>
          </a:p>
          <a:p>
            <a:r>
              <a:rPr lang="en-GB" sz="4800" baseline="0" dirty="0" smtClean="0">
                <a:solidFill>
                  <a:srgbClr val="000000"/>
                </a:solidFill>
                <a:latin typeface="Calibri" pitchFamily="34" charset="0"/>
              </a:rPr>
              <a:t>Click: and on Implementation we are going to work this direction</a:t>
            </a:r>
          </a:p>
          <a:p>
            <a:endParaRPr lang="en-GB" sz="4800" baseline="0" dirty="0" smtClean="0">
              <a:solidFill>
                <a:srgbClr val="000000"/>
              </a:solidFill>
              <a:latin typeface="Calibri" pitchFamily="34" charset="0"/>
            </a:endParaRPr>
          </a:p>
          <a:p>
            <a:endParaRPr lang="en-GB" sz="4800" baseline="0" dirty="0" smtClean="0">
              <a:solidFill>
                <a:srgbClr val="000000"/>
              </a:solidFill>
              <a:latin typeface="Calibri" pitchFamily="34" charset="0"/>
            </a:endParaRPr>
          </a:p>
          <a:p>
            <a:r>
              <a:rPr lang="de-DE" sz="4800" b="1" dirty="0" smtClean="0"/>
              <a:t>References:</a:t>
            </a:r>
          </a:p>
          <a:p>
            <a:endParaRPr lang="de-DE" sz="4800"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4800" dirty="0" smtClean="0"/>
              <a:t>UNDP. 2002. Guidelines for Outcome Evaluators: Monitoring and Evaluation Companion Series, #1. UNDP Evaluation Office. One United Nations Plaza, New York. http://web.undp.org/evaluation/documents/HandBook/OC-guidelines/Guidelines-for-OutcomeEvaluators-2002.pdf</a:t>
            </a:r>
          </a:p>
          <a:p>
            <a:pPr lvl="0"/>
            <a:endParaRPr lang="en-US" sz="4800" b="0" dirty="0" smtClean="0">
              <a:effectLst>
                <a:outerShdw blurRad="38100" dist="38100" dir="2700000" algn="tl">
                  <a:srgbClr val="000000">
                    <a:alpha val="43137"/>
                  </a:srgbClr>
                </a:outerShdw>
              </a:effectLst>
            </a:endParaRPr>
          </a:p>
          <a:p>
            <a:endParaRPr lang="en-GB" sz="4800" baseline="0" dirty="0" smtClean="0">
              <a:solidFill>
                <a:srgbClr val="000000"/>
              </a:solidFill>
              <a:latin typeface="Calibri" pitchFamily="34" charset="0"/>
            </a:endParaRPr>
          </a:p>
          <a:p>
            <a:endParaRPr lang="en-GB" sz="4800" baseline="0" dirty="0" smtClean="0">
              <a:solidFill>
                <a:srgbClr val="000000"/>
              </a:solidFill>
              <a:latin typeface="Calibri" pitchFamily="34" charset="0"/>
            </a:endParaRPr>
          </a:p>
        </p:txBody>
      </p:sp>
      <p:sp>
        <p:nvSpPr>
          <p:cNvPr id="4" name="Slide Number Placeholder 3"/>
          <p:cNvSpPr>
            <a:spLocks noGrp="1"/>
          </p:cNvSpPr>
          <p:nvPr>
            <p:ph type="sldNum" sz="quarter" idx="10"/>
          </p:nvPr>
        </p:nvSpPr>
        <p:spPr/>
        <p:txBody>
          <a:bodyPr/>
          <a:lstStyle/>
          <a:p>
            <a:fld id="{C21862AB-C33A-47D5-ACB7-AF8148FB688E}" type="slidenum">
              <a:rPr lang="en-US" smtClean="0"/>
              <a:pPr/>
              <a:t>16</a:t>
            </a:fld>
            <a:endParaRPr lang="en-US"/>
          </a:p>
        </p:txBody>
      </p:sp>
    </p:spTree>
    <p:extLst>
      <p:ext uri="{BB962C8B-B14F-4D97-AF65-F5344CB8AC3E}">
        <p14:creationId xmlns:p14="http://schemas.microsoft.com/office/powerpoint/2010/main" val="5679289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KEY MESSAGE: </a:t>
            </a:r>
          </a:p>
          <a:p>
            <a:pPr marL="171450" indent="-171450">
              <a:buFont typeface="Arial" panose="020B0604020202020204" pitchFamily="34" charset="0"/>
              <a:buChar char="•"/>
            </a:pPr>
            <a:r>
              <a:rPr lang="en-US" b="0" dirty="0" smtClean="0"/>
              <a:t>Different types of indicators are required to assess progress towards results. </a:t>
            </a:r>
          </a:p>
          <a:p>
            <a:pPr marL="171450" indent="-171450">
              <a:buFont typeface="Arial" panose="020B0604020202020204" pitchFamily="34" charset="0"/>
              <a:buChar char="•"/>
            </a:pPr>
            <a:r>
              <a:rPr lang="en-US" b="0" dirty="0" smtClean="0"/>
              <a:t>Within the RBM framework, UNDP uses three types of indicators:</a:t>
            </a:r>
            <a:r>
              <a:rPr lang="en-US" b="0" baseline="0" dirty="0" smtClean="0"/>
              <a:t> </a:t>
            </a:r>
            <a:r>
              <a:rPr lang="en-US" b="0" dirty="0" smtClean="0"/>
              <a:t>Impact indicators</a:t>
            </a:r>
            <a:r>
              <a:rPr lang="en-US" b="0" baseline="0" dirty="0" smtClean="0"/>
              <a:t>, </a:t>
            </a:r>
            <a:r>
              <a:rPr lang="en-US" b="0" dirty="0" smtClean="0"/>
              <a:t>Outcome indicators,</a:t>
            </a:r>
            <a:r>
              <a:rPr lang="en-US" b="0" baseline="0" dirty="0" smtClean="0"/>
              <a:t> </a:t>
            </a:r>
            <a:r>
              <a:rPr lang="en-US" b="0" dirty="0" smtClean="0"/>
              <a:t>Output indicators</a:t>
            </a:r>
          </a:p>
          <a:p>
            <a:endParaRPr lang="en-US" b="1" dirty="0" smtClean="0"/>
          </a:p>
          <a:p>
            <a:endParaRPr lang="de-DE" b="1" dirty="0" smtClean="0"/>
          </a:p>
          <a:p>
            <a:r>
              <a:rPr lang="de-DE" b="1" dirty="0" smtClean="0"/>
              <a:t>References:</a:t>
            </a:r>
          </a:p>
          <a:p>
            <a:endParaRPr lang="de-DE"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UNDP. 2002. Guidelines for Outcome Evaluators: Monitoring and Evaluation Companion Series, #1. UNDP Evaluation Office. One United Nations Plaza, New York. http://web.undp.org/evaluation/documents/HandBook/OC-guidelines/Guidelines-for-OutcomeEvaluators-2002.pdf</a:t>
            </a:r>
          </a:p>
        </p:txBody>
      </p:sp>
      <p:sp>
        <p:nvSpPr>
          <p:cNvPr id="4" name="Slide Number Placeholder 3"/>
          <p:cNvSpPr>
            <a:spLocks noGrp="1"/>
          </p:cNvSpPr>
          <p:nvPr>
            <p:ph type="sldNum" sz="quarter" idx="10"/>
          </p:nvPr>
        </p:nvSpPr>
        <p:spPr/>
        <p:txBody>
          <a:bodyPr/>
          <a:lstStyle/>
          <a:p>
            <a:fld id="{F0B9CB5F-CF55-4B41-A18A-9EC0ACAF8183}" type="slidenum">
              <a:rPr lang="en-US" smtClean="0"/>
              <a:t>17</a:t>
            </a:fld>
            <a:endParaRPr lang="en-US"/>
          </a:p>
        </p:txBody>
      </p:sp>
    </p:spTree>
    <p:extLst>
      <p:ext uri="{BB962C8B-B14F-4D97-AF65-F5344CB8AC3E}">
        <p14:creationId xmlns:p14="http://schemas.microsoft.com/office/powerpoint/2010/main" val="26694141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KEY MESSAGE: </a:t>
            </a:r>
          </a:p>
          <a:p>
            <a:pPr marL="171450" indent="-171450">
              <a:buFont typeface="Arial" panose="020B0604020202020204" pitchFamily="34" charset="0"/>
              <a:buChar char="•"/>
            </a:pPr>
            <a:r>
              <a:rPr lang="en-US" b="0" dirty="0" smtClean="0"/>
              <a:t>Indicators are signposts of change along the REDD+</a:t>
            </a:r>
            <a:r>
              <a:rPr lang="en-US" b="0" baseline="0" dirty="0" smtClean="0"/>
              <a:t> </a:t>
            </a:r>
            <a:r>
              <a:rPr lang="en-US" b="0" dirty="0" smtClean="0"/>
              <a:t>planning path. </a:t>
            </a:r>
          </a:p>
          <a:p>
            <a:pPr marL="171450" indent="-171450">
              <a:buFont typeface="Arial" panose="020B0604020202020204" pitchFamily="34" charset="0"/>
              <a:buChar char="•"/>
            </a:pPr>
            <a:r>
              <a:rPr lang="en-US" b="0" dirty="0" smtClean="0"/>
              <a:t>They describe the way to track intended results and are critical for monitoring and evaluation.</a:t>
            </a:r>
          </a:p>
          <a:p>
            <a:pPr marL="171450" indent="-171450">
              <a:buFont typeface="Arial" panose="020B0604020202020204" pitchFamily="34" charset="0"/>
              <a:buChar char="•"/>
            </a:pPr>
            <a:endParaRPr lang="en-GB" b="1" dirty="0" smtClean="0"/>
          </a:p>
          <a:p>
            <a:endParaRPr lang="de-DE" b="1" dirty="0" smtClean="0"/>
          </a:p>
          <a:p>
            <a:endParaRPr lang="de-DE" b="1" dirty="0" smtClean="0"/>
          </a:p>
          <a:p>
            <a:pPr eaLnBrk="1" hangingPunct="1">
              <a:spcBef>
                <a:spcPct val="0"/>
              </a:spcBef>
            </a:pPr>
            <a:r>
              <a:rPr lang="de-DE" b="1" dirty="0" smtClean="0">
                <a:latin typeface="Calibri" charset="0"/>
              </a:rPr>
              <a:t>Reference:</a:t>
            </a:r>
            <a:endParaRPr lang="en-US" b="1" dirty="0" smtClean="0">
              <a:latin typeface="Calibri" charset="0"/>
            </a:endParaRPr>
          </a:p>
          <a:p>
            <a:pPr eaLnBrk="1" hangingPunct="1">
              <a:spcBef>
                <a:spcPct val="0"/>
              </a:spcBef>
            </a:pPr>
            <a:endParaRPr lang="de-DE" dirty="0" smtClean="0">
              <a:latin typeface="Calibri" charset="0"/>
            </a:endParaRPr>
          </a:p>
          <a:p>
            <a:pPr marL="171450" indent="-171450" eaLnBrk="1" hangingPunct="1">
              <a:spcBef>
                <a:spcPct val="0"/>
              </a:spcBef>
              <a:buFont typeface="Arial" panose="020B0604020202020204" pitchFamily="34" charset="0"/>
              <a:buChar char="•"/>
            </a:pPr>
            <a:r>
              <a:rPr lang="de-DE" sz="1200" dirty="0" smtClean="0"/>
              <a:t>USAID. 2015. USAID LEAF‘s </a:t>
            </a:r>
            <a:r>
              <a:rPr lang="en-US" sz="1200" i="1" dirty="0" smtClean="0"/>
              <a:t>Climate Change Curriculum</a:t>
            </a:r>
            <a:r>
              <a:rPr lang="en-US" sz="1200" dirty="0" smtClean="0"/>
              <a:t>. USAID Lowering Emissions in Asia Forests Program (USAID LEAF). </a:t>
            </a:r>
            <a:r>
              <a:rPr lang="en-US" sz="1200" dirty="0" err="1" smtClean="0"/>
              <a:t>Winrock</a:t>
            </a:r>
            <a:r>
              <a:rPr lang="en-US" sz="1200" dirty="0" smtClean="0"/>
              <a:t> International and US Forest Service. Bangkok, Thailand. </a:t>
            </a:r>
            <a:endParaRPr lang="en-GB" b="0" i="1" dirty="0" smtClean="0"/>
          </a:p>
          <a:p>
            <a:endParaRPr lang="en-US" b="1" dirty="0" smtClean="0"/>
          </a:p>
          <a:p>
            <a:endParaRPr lang="en-GB" sz="4800" baseline="0" dirty="0" smtClean="0">
              <a:solidFill>
                <a:srgbClr val="000000"/>
              </a:solidFill>
              <a:latin typeface="Calibri" pitchFamily="34" charset="0"/>
            </a:endParaRPr>
          </a:p>
          <a:p>
            <a:endParaRPr lang="en-GB" sz="4800" baseline="0" dirty="0" smtClean="0">
              <a:solidFill>
                <a:srgbClr val="000000"/>
              </a:solidFill>
              <a:latin typeface="Calibri" pitchFamily="34" charset="0"/>
            </a:endParaRPr>
          </a:p>
          <a:p>
            <a:endParaRPr lang="en-GB" sz="4800" baseline="0" dirty="0" smtClean="0">
              <a:solidFill>
                <a:srgbClr val="000000"/>
              </a:solidFill>
              <a:latin typeface="Calibri" pitchFamily="34" charset="0"/>
            </a:endParaRPr>
          </a:p>
        </p:txBody>
      </p:sp>
      <p:sp>
        <p:nvSpPr>
          <p:cNvPr id="4" name="Slide Number Placeholder 3"/>
          <p:cNvSpPr>
            <a:spLocks noGrp="1"/>
          </p:cNvSpPr>
          <p:nvPr>
            <p:ph type="sldNum" sz="quarter" idx="10"/>
          </p:nvPr>
        </p:nvSpPr>
        <p:spPr/>
        <p:txBody>
          <a:bodyPr/>
          <a:lstStyle/>
          <a:p>
            <a:fld id="{C21862AB-C33A-47D5-ACB7-AF8148FB688E}" type="slidenum">
              <a:rPr lang="en-US" smtClean="0"/>
              <a:pPr/>
              <a:t>18</a:t>
            </a:fld>
            <a:endParaRPr lang="en-US"/>
          </a:p>
        </p:txBody>
      </p:sp>
    </p:spTree>
    <p:extLst>
      <p:ext uri="{BB962C8B-B14F-4D97-AF65-F5344CB8AC3E}">
        <p14:creationId xmlns:p14="http://schemas.microsoft.com/office/powerpoint/2010/main" val="37829847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b="1" dirty="0" smtClean="0"/>
              <a:t>KEY</a:t>
            </a:r>
            <a:r>
              <a:rPr lang="de-DE" b="1" baseline="0" dirty="0" smtClean="0"/>
              <a:t> MESSAGE:</a:t>
            </a:r>
          </a:p>
          <a:p>
            <a:endParaRPr lang="de-DE" b="1"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en-US" sz="1200" b="0" i="0" u="none" strike="noStrike" kern="1200" baseline="0" dirty="0" smtClean="0">
                <a:solidFill>
                  <a:schemeClr val="tx1"/>
                </a:solidFill>
                <a:latin typeface="+mn-lt"/>
                <a:ea typeface="+mn-ea"/>
                <a:cs typeface="+mn-cs"/>
              </a:rPr>
              <a:t>Indicators s</a:t>
            </a:r>
            <a:r>
              <a:rPr lang="en-GB" altLang="en-US" sz="2400" dirty="0" err="1" smtClean="0"/>
              <a:t>hould</a:t>
            </a:r>
            <a:r>
              <a:rPr lang="en-GB" altLang="en-US" sz="2400" baseline="0" dirty="0" smtClean="0"/>
              <a:t> </a:t>
            </a:r>
            <a:r>
              <a:rPr lang="en-GB" altLang="en-US" sz="2400" dirty="0" smtClean="0"/>
              <a:t>always provide specific meaning to projects and programs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altLang="en-US" sz="240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altLang="en-US" sz="2000" dirty="0" smtClean="0"/>
              <a:t>Indicators should provide key information to guide project/programme implementation towards expected effects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altLang="en-US" sz="200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altLang="en-US" sz="2000" dirty="0" smtClean="0"/>
              <a:t>While project/programme objectives and the context may be expressed in broad terms, indicators must give </a:t>
            </a:r>
            <a:r>
              <a:rPr lang="en-GB" altLang="en-US" sz="2000" b="0" dirty="0" smtClean="0"/>
              <a:t>tangible shape</a:t>
            </a:r>
          </a:p>
          <a:p>
            <a:pPr marL="171450" indent="-171450">
              <a:buFont typeface="Arial" panose="020B0604020202020204" pitchFamily="34" charset="0"/>
              <a:buChar char="•"/>
            </a:pPr>
            <a:endParaRPr lang="de-DE" baseline="0" dirty="0" smtClean="0"/>
          </a:p>
          <a:p>
            <a:endParaRPr lang="de-DE" dirty="0" smtClean="0"/>
          </a:p>
          <a:p>
            <a:endParaRPr lang="de-DE" dirty="0" smtClean="0"/>
          </a:p>
          <a:p>
            <a:r>
              <a:rPr lang="de-DE" altLang="en-US" b="1" dirty="0" smtClean="0">
                <a:latin typeface="Times" panose="02020603050405020304" pitchFamily="18" charset="0"/>
              </a:rPr>
              <a:t>References</a:t>
            </a:r>
            <a:r>
              <a:rPr lang="de-DE" altLang="en-US" dirty="0" smtClean="0">
                <a:latin typeface="Times" panose="02020603050405020304" pitchFamily="18" charset="0"/>
              </a:rPr>
              <a:t>:</a:t>
            </a:r>
          </a:p>
          <a:p>
            <a:endParaRPr lang="de-DE" altLang="en-US" dirty="0" smtClean="0">
              <a:latin typeface="Times" panose="02020603050405020304" pitchFamily="18" charset="0"/>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European Commission. 2004. </a:t>
            </a:r>
            <a:r>
              <a:rPr lang="en-US" sz="1200" b="0" i="1" u="none" strike="noStrike" kern="1200" baseline="0" dirty="0" smtClean="0">
                <a:solidFill>
                  <a:schemeClr val="tx1"/>
                </a:solidFill>
                <a:latin typeface="+mn-lt"/>
                <a:ea typeface="+mn-ea"/>
                <a:cs typeface="+mn-cs"/>
              </a:rPr>
              <a:t>Aid Delivery Methods: Project Cycle Management Guidelines</a:t>
            </a:r>
            <a:r>
              <a:rPr lang="en-US" sz="1200" b="0" i="0" u="none" strike="noStrike" kern="1200" baseline="0" dirty="0" smtClean="0">
                <a:solidFill>
                  <a:schemeClr val="tx1"/>
                </a:solidFill>
                <a:latin typeface="+mn-lt"/>
                <a:ea typeface="+mn-ea"/>
                <a:cs typeface="+mn-cs"/>
              </a:rPr>
              <a:t>. Volume 1. European Commission. </a:t>
            </a:r>
            <a:r>
              <a:rPr lang="en-US" sz="1200" b="0" i="0" u="none" strike="noStrike" kern="1200" baseline="0" dirty="0" err="1" smtClean="0">
                <a:solidFill>
                  <a:schemeClr val="tx1"/>
                </a:solidFill>
                <a:latin typeface="+mn-lt"/>
                <a:ea typeface="+mn-ea"/>
                <a:cs typeface="+mn-cs"/>
              </a:rPr>
              <a:t>EuropeAid</a:t>
            </a:r>
            <a:r>
              <a:rPr lang="en-US" sz="1200" b="0" i="0" u="none" strike="noStrike" kern="1200" baseline="0" dirty="0" smtClean="0">
                <a:solidFill>
                  <a:schemeClr val="tx1"/>
                </a:solidFill>
                <a:latin typeface="+mn-lt"/>
                <a:ea typeface="+mn-ea"/>
                <a:cs typeface="+mn-cs"/>
              </a:rPr>
              <a:t> Cooperation Office. Brussels. </a:t>
            </a:r>
            <a:br>
              <a:rPr lang="en-US" sz="1200" b="0" i="0" u="none" strike="noStrike" kern="1200" baseline="0" dirty="0" smtClean="0">
                <a:solidFill>
                  <a:schemeClr val="tx1"/>
                </a:solidFill>
                <a:latin typeface="+mn-lt"/>
                <a:ea typeface="+mn-ea"/>
                <a:cs typeface="+mn-cs"/>
              </a:rPr>
            </a:br>
            <a:r>
              <a:rPr lang="en-US" sz="1200" b="0" i="0" u="none" strike="noStrike" kern="1200" baseline="0" dirty="0" smtClean="0">
                <a:solidFill>
                  <a:schemeClr val="tx1"/>
                </a:solidFill>
                <a:latin typeface="+mn-lt"/>
                <a:ea typeface="+mn-ea"/>
                <a:cs typeface="+mn-cs"/>
              </a:rPr>
              <a:t>Link: </a:t>
            </a:r>
            <a:r>
              <a:rPr lang="de-DE" altLang="en-US" dirty="0" smtClean="0">
                <a:latin typeface="Times" panose="02020603050405020304" pitchFamily="18" charset="0"/>
              </a:rPr>
              <a:t>https://ec.europa.eu/europeaid/sites/devco/files/methodology-aid-delivery-methods-project-cycle-management-200403_en_2.pdf</a:t>
            </a:r>
          </a:p>
          <a:p>
            <a:endParaRPr lang="de-DE" altLang="en-US" dirty="0" smtClean="0">
              <a:latin typeface="Times" panose="02020603050405020304" pitchFamily="18" charset="0"/>
            </a:endParaRP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SDC</a:t>
            </a:r>
            <a:r>
              <a:rPr lang="en-US" sz="1200" b="0" i="0" kern="1200" baseline="0" dirty="0" smtClean="0">
                <a:solidFill>
                  <a:schemeClr val="tx1"/>
                </a:solidFill>
                <a:effectLst/>
                <a:latin typeface="+mn-lt"/>
                <a:ea typeface="+mn-ea"/>
                <a:cs typeface="+mn-cs"/>
              </a:rPr>
              <a:t> &amp; ETH Zurich. 2005. </a:t>
            </a:r>
            <a:r>
              <a:rPr lang="en-US" sz="1200" b="0" i="1" kern="1200" dirty="0" smtClean="0">
                <a:solidFill>
                  <a:schemeClr val="tx1"/>
                </a:solidFill>
                <a:effectLst/>
                <a:latin typeface="+mn-lt"/>
                <a:ea typeface="+mn-ea"/>
                <a:cs typeface="+mn-cs"/>
              </a:rPr>
              <a:t>Result Based Management and Project Cycle Management</a:t>
            </a:r>
            <a:r>
              <a:rPr lang="en-US" sz="1200" b="0" i="0" kern="1200" dirty="0" smtClean="0">
                <a:solidFill>
                  <a:schemeClr val="tx1"/>
                </a:solidFill>
                <a:effectLst/>
                <a:latin typeface="+mn-lt"/>
                <a:ea typeface="+mn-ea"/>
                <a:cs typeface="+mn-cs"/>
              </a:rPr>
              <a:t>.</a:t>
            </a:r>
            <a:r>
              <a:rPr lang="en-US" sz="1200" b="0" i="0" kern="1200" baseline="0" dirty="0" smtClean="0">
                <a:solidFill>
                  <a:schemeClr val="tx1"/>
                </a:solidFill>
                <a:effectLst/>
                <a:latin typeface="+mn-lt"/>
                <a:ea typeface="+mn-ea"/>
                <a:cs typeface="+mn-cs"/>
              </a:rPr>
              <a:t> Project Cycle Management Interactive (</a:t>
            </a:r>
            <a:r>
              <a:rPr lang="en-US" sz="1200" b="0" i="0" kern="1200" baseline="0" dirty="0" err="1" smtClean="0">
                <a:solidFill>
                  <a:schemeClr val="tx1"/>
                </a:solidFill>
                <a:effectLst/>
                <a:latin typeface="+mn-lt"/>
                <a:ea typeface="+mn-ea"/>
                <a:cs typeface="+mn-cs"/>
              </a:rPr>
              <a:t>PCMi</a:t>
            </a:r>
            <a:r>
              <a:rPr lang="en-US" sz="1200" b="0" i="0" kern="1200" baseline="0" dirty="0" smtClean="0">
                <a:solidFill>
                  <a:schemeClr val="tx1"/>
                </a:solidFill>
                <a:effectLst/>
                <a:latin typeface="+mn-lt"/>
                <a:ea typeface="+mn-ea"/>
                <a:cs typeface="+mn-cs"/>
              </a:rPr>
              <a:t>). Zurich. Switzerland. </a:t>
            </a:r>
            <a:br>
              <a:rPr lang="en-US" sz="1200" b="0" i="0" kern="1200" baseline="0" dirty="0" smtClean="0">
                <a:solidFill>
                  <a:schemeClr val="tx1"/>
                </a:solidFill>
                <a:effectLst/>
                <a:latin typeface="+mn-lt"/>
                <a:ea typeface="+mn-ea"/>
                <a:cs typeface="+mn-cs"/>
              </a:rPr>
            </a:br>
            <a:r>
              <a:rPr lang="en-US" sz="1200" b="0" i="0" kern="1200" baseline="0" dirty="0" smtClean="0">
                <a:solidFill>
                  <a:schemeClr val="tx1"/>
                </a:solidFill>
                <a:effectLst/>
                <a:latin typeface="+mn-lt"/>
                <a:ea typeface="+mn-ea"/>
                <a:cs typeface="+mn-cs"/>
              </a:rPr>
              <a:t>Link: </a:t>
            </a:r>
            <a:r>
              <a:rPr lang="de-DE" altLang="en-US" dirty="0" smtClean="0">
                <a:latin typeface="Times" panose="02020603050405020304" pitchFamily="18" charset="0"/>
              </a:rPr>
              <a:t>http://elearningpcm.ch/read/</a:t>
            </a:r>
          </a:p>
          <a:p>
            <a:pPr marL="171450" indent="-171450">
              <a:buFont typeface="Arial" panose="020B0604020202020204" pitchFamily="34" charset="0"/>
              <a:buChar char="•"/>
            </a:pPr>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OECD. 2002a. </a:t>
            </a:r>
            <a:r>
              <a:rPr lang="en-US" sz="1200" b="0" i="1" u="none" strike="noStrike" kern="1200" baseline="0" dirty="0" smtClean="0">
                <a:solidFill>
                  <a:schemeClr val="tx1"/>
                </a:solidFill>
                <a:latin typeface="+mn-lt"/>
                <a:ea typeface="+mn-ea"/>
                <a:cs typeface="+mn-cs"/>
              </a:rPr>
              <a:t>Glossary of Key Terms in Evaluation and Results-Based Management</a:t>
            </a:r>
            <a:r>
              <a:rPr lang="en-US" sz="1200" b="0" i="0" u="none" strike="noStrike" kern="1200" baseline="0" dirty="0" smtClean="0">
                <a:solidFill>
                  <a:schemeClr val="tx1"/>
                </a:solidFill>
                <a:latin typeface="+mn-lt"/>
                <a:ea typeface="+mn-ea"/>
                <a:cs typeface="+mn-cs"/>
              </a:rPr>
              <a:t>. Paris: OECD/DAC. </a:t>
            </a:r>
            <a:br>
              <a:rPr lang="en-US" sz="1200" b="0" i="0" u="none" strike="noStrike" kern="1200" baseline="0" dirty="0" smtClean="0">
                <a:solidFill>
                  <a:schemeClr val="tx1"/>
                </a:solidFill>
                <a:latin typeface="+mn-lt"/>
                <a:ea typeface="+mn-ea"/>
                <a:cs typeface="+mn-cs"/>
              </a:rPr>
            </a:br>
            <a:r>
              <a:rPr lang="en-US" sz="1200" b="0" i="0" u="none" strike="noStrike" kern="1200" baseline="0" dirty="0" smtClean="0">
                <a:solidFill>
                  <a:schemeClr val="tx1"/>
                </a:solidFill>
                <a:latin typeface="+mn-lt"/>
                <a:ea typeface="+mn-ea"/>
                <a:cs typeface="+mn-cs"/>
              </a:rPr>
              <a:t>Link: https://www.oecd.org/dac/2754804.pdf</a:t>
            </a:r>
            <a:endParaRPr lang="en-US" dirty="0"/>
          </a:p>
        </p:txBody>
      </p:sp>
      <p:sp>
        <p:nvSpPr>
          <p:cNvPr id="4" name="Slide Number Placeholder 3"/>
          <p:cNvSpPr>
            <a:spLocks noGrp="1"/>
          </p:cNvSpPr>
          <p:nvPr>
            <p:ph type="sldNum" sz="quarter" idx="10"/>
          </p:nvPr>
        </p:nvSpPr>
        <p:spPr/>
        <p:txBody>
          <a:bodyPr/>
          <a:lstStyle/>
          <a:p>
            <a:fld id="{910C63BA-FD1A-4882-8BB0-8C8D1EBA163D}" type="slidenum">
              <a:rPr lang="en-US" smtClean="0"/>
              <a:pPr/>
              <a:t>19</a:t>
            </a:fld>
            <a:endParaRPr lang="en-US"/>
          </a:p>
        </p:txBody>
      </p:sp>
    </p:spTree>
    <p:extLst>
      <p:ext uri="{BB962C8B-B14F-4D97-AF65-F5344CB8AC3E}">
        <p14:creationId xmlns:p14="http://schemas.microsoft.com/office/powerpoint/2010/main" val="13021291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KEY MESSAGE: </a:t>
            </a:r>
          </a:p>
          <a:p>
            <a:endParaRPr lang="en-US" b="1" dirty="0" smtClean="0"/>
          </a:p>
          <a:p>
            <a:pPr marL="171450" indent="-171450">
              <a:buFont typeface="Arial" panose="020B0604020202020204" pitchFamily="34" charset="0"/>
              <a:buChar char="•"/>
            </a:pPr>
            <a:r>
              <a:rPr lang="en-US" b="0" dirty="0" smtClean="0"/>
              <a:t>Different types of indicators are required to assess progress towards results. </a:t>
            </a:r>
          </a:p>
          <a:p>
            <a:pPr marL="171450" indent="-171450">
              <a:buFont typeface="Arial" panose="020B0604020202020204" pitchFamily="34" charset="0"/>
              <a:buChar char="•"/>
            </a:pPr>
            <a:endParaRPr lang="en-US" b="0" dirty="0" smtClean="0"/>
          </a:p>
          <a:p>
            <a:pPr marL="171450" indent="-171450">
              <a:buFont typeface="Arial" panose="020B0604020202020204" pitchFamily="34" charset="0"/>
              <a:buChar char="•"/>
            </a:pPr>
            <a:r>
              <a:rPr lang="en-US" b="0" dirty="0" smtClean="0"/>
              <a:t>Within the RBM framework, UNDP uses three types of indicators:</a:t>
            </a:r>
            <a:r>
              <a:rPr lang="en-US" b="0" baseline="0" dirty="0" smtClean="0"/>
              <a:t> </a:t>
            </a:r>
            <a:r>
              <a:rPr lang="en-US" b="0" dirty="0" smtClean="0"/>
              <a:t>Impact indicators</a:t>
            </a:r>
            <a:r>
              <a:rPr lang="en-US" b="0" baseline="0" dirty="0" smtClean="0"/>
              <a:t>, </a:t>
            </a:r>
            <a:r>
              <a:rPr lang="en-US" b="0" dirty="0" smtClean="0"/>
              <a:t>Outcome indicators,</a:t>
            </a:r>
            <a:r>
              <a:rPr lang="en-US" b="0" baseline="0" dirty="0" smtClean="0"/>
              <a:t> </a:t>
            </a:r>
            <a:r>
              <a:rPr lang="en-US" b="0" dirty="0" smtClean="0"/>
              <a:t>Output indicators</a:t>
            </a:r>
          </a:p>
          <a:p>
            <a:pPr marL="171450" indent="-171450">
              <a:buFont typeface="Arial" panose="020B0604020202020204" pitchFamily="34" charset="0"/>
              <a:buChar char="•"/>
            </a:pPr>
            <a:endParaRPr lang="en-US" b="0" dirty="0" smtClean="0"/>
          </a:p>
        </p:txBody>
      </p:sp>
      <p:sp>
        <p:nvSpPr>
          <p:cNvPr id="4" name="Slide Number Placeholder 3"/>
          <p:cNvSpPr>
            <a:spLocks noGrp="1"/>
          </p:cNvSpPr>
          <p:nvPr>
            <p:ph type="sldNum" sz="quarter" idx="10"/>
          </p:nvPr>
        </p:nvSpPr>
        <p:spPr/>
        <p:txBody>
          <a:bodyPr/>
          <a:lstStyle/>
          <a:p>
            <a:fld id="{F0B9CB5F-CF55-4B41-A18A-9EC0ACAF8183}" type="slidenum">
              <a:rPr lang="en-US" smtClean="0"/>
              <a:t>20</a:t>
            </a:fld>
            <a:endParaRPr lang="en-US"/>
          </a:p>
        </p:txBody>
      </p:sp>
    </p:spTree>
    <p:extLst>
      <p:ext uri="{BB962C8B-B14F-4D97-AF65-F5344CB8AC3E}">
        <p14:creationId xmlns:p14="http://schemas.microsoft.com/office/powerpoint/2010/main" val="15781315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fr-FR" altLang="en-US" b="1" dirty="0" smtClean="0">
                <a:latin typeface="Times" panose="02020603050405020304" pitchFamily="18" charset="0"/>
              </a:rPr>
              <a:t>KEY</a:t>
            </a:r>
            <a:r>
              <a:rPr lang="fr-FR" altLang="en-US" b="1" baseline="0" dirty="0" smtClean="0">
                <a:latin typeface="Times" panose="02020603050405020304" pitchFamily="18" charset="0"/>
              </a:rPr>
              <a:t> MESSAGE:</a:t>
            </a:r>
          </a:p>
          <a:p>
            <a:pPr marL="171450" indent="-171450" eaLnBrk="1" hangingPunct="1">
              <a:spcBef>
                <a:spcPct val="0"/>
              </a:spcBef>
              <a:buFont typeface="Arial" panose="020B0604020202020204" pitchFamily="34" charset="0"/>
              <a:buChar char="•"/>
            </a:pPr>
            <a:r>
              <a:rPr lang="fr-FR" altLang="en-US" baseline="0" dirty="0" err="1" smtClean="0">
                <a:latin typeface="Times" panose="02020603050405020304" pitchFamily="18" charset="0"/>
              </a:rPr>
              <a:t>Explain</a:t>
            </a:r>
            <a:r>
              <a:rPr lang="fr-FR" altLang="en-US" baseline="0" dirty="0" smtClean="0">
                <a:latin typeface="Times" panose="02020603050405020304" pitchFamily="18" charset="0"/>
              </a:rPr>
              <a:t> </a:t>
            </a:r>
            <a:r>
              <a:rPr lang="fr-FR" altLang="en-US" baseline="0" dirty="0" err="1" smtClean="0">
                <a:latin typeface="Times" panose="02020603050405020304" pitchFamily="18" charset="0"/>
              </a:rPr>
              <a:t>step</a:t>
            </a:r>
            <a:r>
              <a:rPr lang="fr-FR" altLang="en-US" baseline="0" dirty="0" smtClean="0">
                <a:latin typeface="Times" panose="02020603050405020304" pitchFamily="18" charset="0"/>
              </a:rPr>
              <a:t> by </a:t>
            </a:r>
            <a:r>
              <a:rPr lang="fr-FR" altLang="en-US" baseline="0" dirty="0" err="1" smtClean="0">
                <a:latin typeface="Times" panose="02020603050405020304" pitchFamily="18" charset="0"/>
              </a:rPr>
              <a:t>step</a:t>
            </a:r>
            <a:r>
              <a:rPr lang="fr-FR" altLang="en-US" baseline="0" dirty="0" smtClean="0">
                <a:latin typeface="Times" panose="02020603050405020304" pitchFamily="18" charset="0"/>
              </a:rPr>
              <a:t> the five </a:t>
            </a:r>
            <a:r>
              <a:rPr lang="fr-FR" altLang="en-US" baseline="0" dirty="0" err="1" smtClean="0">
                <a:latin typeface="Times" panose="02020603050405020304" pitchFamily="18" charset="0"/>
              </a:rPr>
              <a:t>elements</a:t>
            </a:r>
            <a:r>
              <a:rPr lang="fr-FR" altLang="en-US" baseline="0" dirty="0" smtClean="0">
                <a:latin typeface="Times" panose="02020603050405020304" pitchFamily="18" charset="0"/>
              </a:rPr>
              <a:t> of the M&amp;E matrix</a:t>
            </a:r>
          </a:p>
          <a:p>
            <a:pPr marL="171450" indent="-171450" eaLnBrk="1" hangingPunct="1">
              <a:spcBef>
                <a:spcPct val="0"/>
              </a:spcBef>
              <a:buFont typeface="Arial" panose="020B0604020202020204" pitchFamily="34" charset="0"/>
              <a:buChar char="•"/>
            </a:pPr>
            <a:endParaRPr lang="fr-FR" altLang="en-US" dirty="0" smtClean="0">
              <a:latin typeface="Times" panose="02020603050405020304" pitchFamily="18" charset="0"/>
            </a:endParaRPr>
          </a:p>
          <a:p>
            <a:pPr eaLnBrk="1" hangingPunct="1">
              <a:spcBef>
                <a:spcPct val="0"/>
              </a:spcBef>
            </a:pPr>
            <a:endParaRPr lang="fr-FR" altLang="en-US" dirty="0" smtClean="0">
              <a:latin typeface="Times" panose="02020603050405020304" pitchFamily="18" charset="0"/>
            </a:endParaRPr>
          </a:p>
          <a:p>
            <a:r>
              <a:rPr lang="de-DE" altLang="en-US" b="1" dirty="0" smtClean="0">
                <a:latin typeface="Times" panose="02020603050405020304" pitchFamily="18" charset="0"/>
              </a:rPr>
              <a:t>References</a:t>
            </a:r>
            <a:r>
              <a:rPr lang="de-DE" altLang="en-US" dirty="0" smtClean="0">
                <a:latin typeface="Times" panose="02020603050405020304" pitchFamily="18" charset="0"/>
              </a:rPr>
              <a:t>:</a:t>
            </a:r>
          </a:p>
          <a:p>
            <a:endParaRPr lang="de-DE" altLang="en-US" dirty="0" smtClean="0">
              <a:latin typeface="Times" panose="02020603050405020304" pitchFamily="18" charset="0"/>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European Commission. 2004. </a:t>
            </a:r>
            <a:r>
              <a:rPr lang="en-US" sz="1200" b="0" i="1" u="none" strike="noStrike" kern="1200" baseline="0" dirty="0" smtClean="0">
                <a:solidFill>
                  <a:schemeClr val="tx1"/>
                </a:solidFill>
                <a:latin typeface="+mn-lt"/>
                <a:ea typeface="+mn-ea"/>
                <a:cs typeface="+mn-cs"/>
              </a:rPr>
              <a:t>Aid Delivery Methods: Project Cycle Management Guidelines</a:t>
            </a:r>
            <a:r>
              <a:rPr lang="en-US" sz="1200" b="0" i="0" u="none" strike="noStrike" kern="1200" baseline="0" dirty="0" smtClean="0">
                <a:solidFill>
                  <a:schemeClr val="tx1"/>
                </a:solidFill>
                <a:latin typeface="+mn-lt"/>
                <a:ea typeface="+mn-ea"/>
                <a:cs typeface="+mn-cs"/>
              </a:rPr>
              <a:t>. Volume 1. European Commission. </a:t>
            </a:r>
            <a:r>
              <a:rPr lang="en-US" sz="1200" b="0" i="0" u="none" strike="noStrike" kern="1200" baseline="0" dirty="0" err="1" smtClean="0">
                <a:solidFill>
                  <a:schemeClr val="tx1"/>
                </a:solidFill>
                <a:latin typeface="+mn-lt"/>
                <a:ea typeface="+mn-ea"/>
                <a:cs typeface="+mn-cs"/>
              </a:rPr>
              <a:t>EuropeAid</a:t>
            </a:r>
            <a:r>
              <a:rPr lang="en-US" sz="1200" b="0" i="0" u="none" strike="noStrike" kern="1200" baseline="0" dirty="0" smtClean="0">
                <a:solidFill>
                  <a:schemeClr val="tx1"/>
                </a:solidFill>
                <a:latin typeface="+mn-lt"/>
                <a:ea typeface="+mn-ea"/>
                <a:cs typeface="+mn-cs"/>
              </a:rPr>
              <a:t> Cooperation Office. Brussels. </a:t>
            </a:r>
            <a:br>
              <a:rPr lang="en-US" sz="1200" b="0" i="0" u="none" strike="noStrike" kern="1200" baseline="0" dirty="0" smtClean="0">
                <a:solidFill>
                  <a:schemeClr val="tx1"/>
                </a:solidFill>
                <a:latin typeface="+mn-lt"/>
                <a:ea typeface="+mn-ea"/>
                <a:cs typeface="+mn-cs"/>
              </a:rPr>
            </a:br>
            <a:r>
              <a:rPr lang="en-US" sz="1200" b="0" i="0" u="none" strike="noStrike" kern="1200" baseline="0" dirty="0" smtClean="0">
                <a:solidFill>
                  <a:schemeClr val="tx1"/>
                </a:solidFill>
                <a:latin typeface="+mn-lt"/>
                <a:ea typeface="+mn-ea"/>
                <a:cs typeface="+mn-cs"/>
              </a:rPr>
              <a:t>Link: </a:t>
            </a:r>
            <a:r>
              <a:rPr lang="de-DE" altLang="en-US" dirty="0" smtClean="0">
                <a:latin typeface="Times" panose="02020603050405020304" pitchFamily="18" charset="0"/>
              </a:rPr>
              <a:t>https://ec.europa.eu/europeaid/sites/devco/files/methodology-aid-delivery-methods-project-cycle-management-200403_en_2.pdf</a:t>
            </a:r>
          </a:p>
          <a:p>
            <a:endParaRPr lang="de-DE" altLang="en-US" dirty="0" smtClean="0">
              <a:latin typeface="Times" panose="02020603050405020304" pitchFamily="18" charset="0"/>
            </a:endParaRP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SDC</a:t>
            </a:r>
            <a:r>
              <a:rPr lang="en-US" sz="1200" b="0" i="0" kern="1200" baseline="0" dirty="0" smtClean="0">
                <a:solidFill>
                  <a:schemeClr val="tx1"/>
                </a:solidFill>
                <a:effectLst/>
                <a:latin typeface="+mn-lt"/>
                <a:ea typeface="+mn-ea"/>
                <a:cs typeface="+mn-cs"/>
              </a:rPr>
              <a:t> &amp; ETH Zurich. 2005. </a:t>
            </a:r>
            <a:r>
              <a:rPr lang="en-US" sz="1200" b="0" i="1" kern="1200" dirty="0" smtClean="0">
                <a:solidFill>
                  <a:schemeClr val="tx1"/>
                </a:solidFill>
                <a:effectLst/>
                <a:latin typeface="+mn-lt"/>
                <a:ea typeface="+mn-ea"/>
                <a:cs typeface="+mn-cs"/>
              </a:rPr>
              <a:t>Result Based Management and Project Cycle Management</a:t>
            </a:r>
            <a:r>
              <a:rPr lang="en-US" sz="1200" b="0" i="0" kern="1200" dirty="0" smtClean="0">
                <a:solidFill>
                  <a:schemeClr val="tx1"/>
                </a:solidFill>
                <a:effectLst/>
                <a:latin typeface="+mn-lt"/>
                <a:ea typeface="+mn-ea"/>
                <a:cs typeface="+mn-cs"/>
              </a:rPr>
              <a:t>.</a:t>
            </a:r>
            <a:r>
              <a:rPr lang="en-US" sz="1200" b="0" i="0" kern="1200" baseline="0" dirty="0" smtClean="0">
                <a:solidFill>
                  <a:schemeClr val="tx1"/>
                </a:solidFill>
                <a:effectLst/>
                <a:latin typeface="+mn-lt"/>
                <a:ea typeface="+mn-ea"/>
                <a:cs typeface="+mn-cs"/>
              </a:rPr>
              <a:t> Project Cycle Management Interactive (</a:t>
            </a:r>
            <a:r>
              <a:rPr lang="en-US" sz="1200" b="0" i="0" kern="1200" baseline="0" dirty="0" err="1" smtClean="0">
                <a:solidFill>
                  <a:schemeClr val="tx1"/>
                </a:solidFill>
                <a:effectLst/>
                <a:latin typeface="+mn-lt"/>
                <a:ea typeface="+mn-ea"/>
                <a:cs typeface="+mn-cs"/>
              </a:rPr>
              <a:t>PCMi</a:t>
            </a:r>
            <a:r>
              <a:rPr lang="en-US" sz="1200" b="0" i="0" kern="1200" baseline="0" dirty="0" smtClean="0">
                <a:solidFill>
                  <a:schemeClr val="tx1"/>
                </a:solidFill>
                <a:effectLst/>
                <a:latin typeface="+mn-lt"/>
                <a:ea typeface="+mn-ea"/>
                <a:cs typeface="+mn-cs"/>
              </a:rPr>
              <a:t>). Zurich. Switzerland. </a:t>
            </a:r>
            <a:br>
              <a:rPr lang="en-US" sz="1200" b="0" i="0" kern="1200" baseline="0" dirty="0" smtClean="0">
                <a:solidFill>
                  <a:schemeClr val="tx1"/>
                </a:solidFill>
                <a:effectLst/>
                <a:latin typeface="+mn-lt"/>
                <a:ea typeface="+mn-ea"/>
                <a:cs typeface="+mn-cs"/>
              </a:rPr>
            </a:br>
            <a:r>
              <a:rPr lang="en-US" sz="1200" b="0" i="0" kern="1200" baseline="0" dirty="0" smtClean="0">
                <a:solidFill>
                  <a:schemeClr val="tx1"/>
                </a:solidFill>
                <a:effectLst/>
                <a:latin typeface="+mn-lt"/>
                <a:ea typeface="+mn-ea"/>
                <a:cs typeface="+mn-cs"/>
              </a:rPr>
              <a:t>Link: </a:t>
            </a:r>
            <a:r>
              <a:rPr lang="de-DE" altLang="en-US" dirty="0" smtClean="0">
                <a:latin typeface="Times" panose="02020603050405020304" pitchFamily="18" charset="0"/>
              </a:rPr>
              <a:t>http://elearningpcm.ch/read/</a:t>
            </a:r>
            <a:endParaRPr lang="fr-FR" altLang="en-US" dirty="0" smtClean="0">
              <a:latin typeface="Times" panose="02020603050405020304" pitchFamily="18" charset="0"/>
            </a:endParaRPr>
          </a:p>
        </p:txBody>
      </p:sp>
      <p:sp>
        <p:nvSpPr>
          <p:cNvPr id="40964" name="Datumsplatzhalt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endParaRPr lang="fr-FR" altLang="en-US" smtClean="0">
              <a:latin typeface="Arial" panose="020B0604020202020204" pitchFamily="34" charset="0"/>
            </a:endParaRPr>
          </a:p>
        </p:txBody>
      </p:sp>
    </p:spTree>
    <p:extLst>
      <p:ext uri="{BB962C8B-B14F-4D97-AF65-F5344CB8AC3E}">
        <p14:creationId xmlns:p14="http://schemas.microsoft.com/office/powerpoint/2010/main" val="639273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A9EFE7C-57AF-45CC-AF53-591D05E6A11B}" type="slidenum">
              <a:rPr lang="en-US" altLang="en-US" smtClean="0"/>
              <a:pPr fontAlgn="base">
                <a:spcBef>
                  <a:spcPct val="0"/>
                </a:spcBef>
                <a:spcAft>
                  <a:spcPct val="0"/>
                </a:spcAft>
              </a:pPr>
              <a:t>4</a:t>
            </a:fld>
            <a:endParaRPr lang="en-US" altLang="en-US"/>
          </a:p>
        </p:txBody>
      </p:sp>
    </p:spTree>
    <p:extLst>
      <p:ext uri="{BB962C8B-B14F-4D97-AF65-F5344CB8AC3E}">
        <p14:creationId xmlns:p14="http://schemas.microsoft.com/office/powerpoint/2010/main" val="38981720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EXAMPLE:</a:t>
            </a:r>
            <a:r>
              <a:rPr lang="en-US" b="1" baseline="0" dirty="0" smtClean="0"/>
              <a:t> </a:t>
            </a:r>
          </a:p>
          <a:p>
            <a:endParaRPr lang="en-US" b="1" baseline="0" dirty="0" smtClean="0"/>
          </a:p>
          <a:p>
            <a:r>
              <a:rPr lang="en-US" b="1" baseline="0" dirty="0" smtClean="0"/>
              <a:t>What type of indicators are these?</a:t>
            </a:r>
          </a:p>
          <a:p>
            <a:endParaRPr lang="de-DE" b="1" baseline="0" dirty="0" smtClean="0"/>
          </a:p>
          <a:p>
            <a:endParaRPr lang="de-DE" b="1" baseline="0" dirty="0" smtClean="0"/>
          </a:p>
          <a:p>
            <a:pPr eaLnBrk="1" hangingPunct="1">
              <a:spcBef>
                <a:spcPct val="0"/>
              </a:spcBef>
            </a:pPr>
            <a:r>
              <a:rPr lang="de-DE" b="1" dirty="0" smtClean="0">
                <a:latin typeface="Calibri" charset="0"/>
              </a:rPr>
              <a:t>Reference:</a:t>
            </a:r>
            <a:endParaRPr lang="en-US" b="1" dirty="0" smtClean="0">
              <a:latin typeface="Calibri" charset="0"/>
            </a:endParaRPr>
          </a:p>
          <a:p>
            <a:pPr eaLnBrk="1" hangingPunct="1">
              <a:spcBef>
                <a:spcPct val="0"/>
              </a:spcBef>
            </a:pPr>
            <a:endParaRPr lang="de-DE" dirty="0" smtClean="0">
              <a:latin typeface="Calibri" charset="0"/>
            </a:endParaRPr>
          </a:p>
          <a:p>
            <a:pPr marL="171450" indent="-171450" eaLnBrk="1" hangingPunct="1">
              <a:spcBef>
                <a:spcPct val="0"/>
              </a:spcBef>
              <a:buFont typeface="Arial" panose="020B0604020202020204" pitchFamily="34" charset="0"/>
              <a:buChar char="•"/>
            </a:pPr>
            <a:r>
              <a:rPr lang="de-DE" sz="1200" dirty="0" smtClean="0"/>
              <a:t>USAID. 2015. USAID LEAF‘s </a:t>
            </a:r>
            <a:r>
              <a:rPr lang="en-US" sz="1200" i="1" dirty="0" smtClean="0"/>
              <a:t>Climate Change Curriculum</a:t>
            </a:r>
            <a:r>
              <a:rPr lang="en-US" sz="1200" dirty="0" smtClean="0"/>
              <a:t>. USAID Lowering Emissions in Asia Forests Program (USAID LEAF). </a:t>
            </a:r>
            <a:r>
              <a:rPr lang="en-US" sz="1200" dirty="0" err="1" smtClean="0"/>
              <a:t>Winrock</a:t>
            </a:r>
            <a:r>
              <a:rPr lang="en-US" sz="1200" dirty="0" smtClean="0"/>
              <a:t> International and US Forest Service. Bangkok, Thailand. </a:t>
            </a:r>
            <a:endParaRPr lang="en-GB" b="0" i="1" dirty="0" smtClean="0"/>
          </a:p>
          <a:p>
            <a:endParaRPr lang="en-US" b="1" baseline="0" dirty="0" smtClean="0"/>
          </a:p>
          <a:p>
            <a:endParaRPr lang="de-DE" b="1" baseline="0" dirty="0" smtClean="0"/>
          </a:p>
          <a:p>
            <a:endParaRPr lang="en-GB" b="1" dirty="0"/>
          </a:p>
        </p:txBody>
      </p:sp>
      <p:sp>
        <p:nvSpPr>
          <p:cNvPr id="4" name="Slide Number Placeholder 3"/>
          <p:cNvSpPr>
            <a:spLocks noGrp="1"/>
          </p:cNvSpPr>
          <p:nvPr>
            <p:ph type="sldNum" sz="quarter" idx="10"/>
          </p:nvPr>
        </p:nvSpPr>
        <p:spPr/>
        <p:txBody>
          <a:bodyPr/>
          <a:lstStyle/>
          <a:p>
            <a:fld id="{C21862AB-C33A-47D5-ACB7-AF8148FB688E}" type="slidenum">
              <a:rPr lang="en-US" smtClean="0"/>
              <a:pPr/>
              <a:t>22</a:t>
            </a:fld>
            <a:endParaRPr lang="en-US"/>
          </a:p>
        </p:txBody>
      </p:sp>
    </p:spTree>
    <p:extLst>
      <p:ext uri="{BB962C8B-B14F-4D97-AF65-F5344CB8AC3E}">
        <p14:creationId xmlns:p14="http://schemas.microsoft.com/office/powerpoint/2010/main" val="5574629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KEY MESSAGE: </a:t>
            </a:r>
          </a:p>
          <a:p>
            <a:endParaRPr lang="en-US" b="1" dirty="0" smtClean="0"/>
          </a:p>
          <a:p>
            <a:r>
              <a:rPr lang="en-US" b="1" dirty="0" smtClean="0"/>
              <a:t>Once the indicators are identified, the stakeholders should establish baselines and targets for the level of change they would like to see.</a:t>
            </a:r>
          </a:p>
          <a:p>
            <a:endParaRPr lang="en-US" b="1" dirty="0" smtClean="0"/>
          </a:p>
          <a:p>
            <a:r>
              <a:rPr lang="en-US" b="0" dirty="0" smtClean="0"/>
              <a:t>Baseline data establishes a foundation from which to measure change. Without baseline data, it is very difficult to measure change over time or to monitor and evaluate. With baseline data, progress can be measured against the situation that prevailed before an intervention.</a:t>
            </a:r>
          </a:p>
          <a:p>
            <a:endParaRPr lang="de-DE" b="0" dirty="0" smtClean="0"/>
          </a:p>
          <a:p>
            <a:endParaRPr lang="de-DE" b="0" dirty="0" smtClean="0"/>
          </a:p>
          <a:p>
            <a:pPr eaLnBrk="1" hangingPunct="1">
              <a:spcBef>
                <a:spcPct val="0"/>
              </a:spcBef>
            </a:pPr>
            <a:r>
              <a:rPr lang="de-DE" b="1" dirty="0" smtClean="0">
                <a:latin typeface="Calibri" charset="0"/>
              </a:rPr>
              <a:t>Reference:</a:t>
            </a:r>
            <a:endParaRPr lang="en-US" b="1" dirty="0" smtClean="0">
              <a:latin typeface="Calibri" charset="0"/>
            </a:endParaRPr>
          </a:p>
          <a:p>
            <a:pPr eaLnBrk="1" hangingPunct="1">
              <a:spcBef>
                <a:spcPct val="0"/>
              </a:spcBef>
            </a:pPr>
            <a:endParaRPr lang="de-DE" dirty="0" smtClean="0">
              <a:latin typeface="Calibri" charset="0"/>
            </a:endParaRPr>
          </a:p>
          <a:p>
            <a:pPr marL="171450" indent="-171450" eaLnBrk="1" hangingPunct="1">
              <a:spcBef>
                <a:spcPct val="0"/>
              </a:spcBef>
              <a:buFont typeface="Arial" panose="020B0604020202020204" pitchFamily="34" charset="0"/>
              <a:buChar char="•"/>
            </a:pPr>
            <a:r>
              <a:rPr lang="de-DE" sz="1200" dirty="0" smtClean="0"/>
              <a:t>USAID. 2015. USAID LEAF‘s </a:t>
            </a:r>
            <a:r>
              <a:rPr lang="en-US" sz="1200" i="1" dirty="0" smtClean="0"/>
              <a:t>Climate Change Curriculum</a:t>
            </a:r>
            <a:r>
              <a:rPr lang="en-US" sz="1200" dirty="0" smtClean="0"/>
              <a:t>. USAID Lowering Emissions in Asia Forests Program (USAID LEAF). </a:t>
            </a:r>
            <a:r>
              <a:rPr lang="en-US" sz="1200" dirty="0" err="1" smtClean="0"/>
              <a:t>Winrock</a:t>
            </a:r>
            <a:r>
              <a:rPr lang="en-US" sz="1200" dirty="0" smtClean="0"/>
              <a:t> International and US Forest Service. Bangkok, Thailand. </a:t>
            </a:r>
            <a:endParaRPr lang="en-GB" b="0" i="1" dirty="0" smtClean="0"/>
          </a:p>
          <a:p>
            <a:endParaRPr lang="en-US" b="0" dirty="0" smtClean="0"/>
          </a:p>
          <a:p>
            <a:endParaRPr lang="en-US" b="0" dirty="0" smtClean="0"/>
          </a:p>
        </p:txBody>
      </p:sp>
      <p:sp>
        <p:nvSpPr>
          <p:cNvPr id="4" name="Slide Number Placeholder 3"/>
          <p:cNvSpPr>
            <a:spLocks noGrp="1"/>
          </p:cNvSpPr>
          <p:nvPr>
            <p:ph type="sldNum" sz="quarter" idx="10"/>
          </p:nvPr>
        </p:nvSpPr>
        <p:spPr/>
        <p:txBody>
          <a:bodyPr/>
          <a:lstStyle/>
          <a:p>
            <a:fld id="{F0B9CB5F-CF55-4B41-A18A-9EC0ACAF8183}" type="slidenum">
              <a:rPr lang="en-US" smtClean="0"/>
              <a:t>23</a:t>
            </a:fld>
            <a:endParaRPr lang="en-US"/>
          </a:p>
        </p:txBody>
      </p:sp>
    </p:spTree>
    <p:extLst>
      <p:ext uri="{BB962C8B-B14F-4D97-AF65-F5344CB8AC3E}">
        <p14:creationId xmlns:p14="http://schemas.microsoft.com/office/powerpoint/2010/main" val="14920570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B9CB5F-CF55-4B41-A18A-9EC0ACAF8183}" type="slidenum">
              <a:rPr lang="en-US" smtClean="0"/>
              <a:t>24</a:t>
            </a:fld>
            <a:endParaRPr lang="en-US"/>
          </a:p>
        </p:txBody>
      </p:sp>
    </p:spTree>
    <p:extLst>
      <p:ext uri="{BB962C8B-B14F-4D97-AF65-F5344CB8AC3E}">
        <p14:creationId xmlns:p14="http://schemas.microsoft.com/office/powerpoint/2010/main" val="1110928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KEY MESSAGE: </a:t>
            </a:r>
          </a:p>
          <a:p>
            <a:endParaRPr lang="en-US" b="1" dirty="0" smtClean="0"/>
          </a:p>
          <a:p>
            <a:r>
              <a:rPr lang="en-US" b="1" dirty="0" smtClean="0"/>
              <a:t>Now that we understand WHAT is required</a:t>
            </a:r>
            <a:r>
              <a:rPr lang="en-US" b="1" baseline="0" dirty="0" smtClean="0"/>
              <a:t> to build an M&amp;E.</a:t>
            </a:r>
          </a:p>
          <a:p>
            <a:r>
              <a:rPr lang="en-US" b="1" baseline="0" dirty="0" smtClean="0"/>
              <a:t>We will now explore HOW to do it…</a:t>
            </a:r>
          </a:p>
          <a:p>
            <a:endParaRPr lang="de-DE" b="1" baseline="0" dirty="0" smtClean="0"/>
          </a:p>
          <a:p>
            <a:endParaRPr lang="en-US"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de-DE" b="0" i="1" baseline="0" dirty="0" smtClean="0"/>
          </a:p>
          <a:p>
            <a:pPr eaLnBrk="1" hangingPunct="1">
              <a:spcBef>
                <a:spcPct val="0"/>
              </a:spcBef>
            </a:pPr>
            <a:r>
              <a:rPr lang="de-DE" b="1" dirty="0" smtClean="0">
                <a:latin typeface="Calibri" charset="0"/>
              </a:rPr>
              <a:t>Reference:</a:t>
            </a:r>
            <a:endParaRPr lang="en-US" b="1" dirty="0" smtClean="0">
              <a:latin typeface="Calibri" charset="0"/>
            </a:endParaRPr>
          </a:p>
          <a:p>
            <a:pPr eaLnBrk="1" hangingPunct="1">
              <a:spcBef>
                <a:spcPct val="0"/>
              </a:spcBef>
            </a:pPr>
            <a:endParaRPr lang="de-DE" dirty="0" smtClean="0">
              <a:latin typeface="Calibri" charset="0"/>
            </a:endParaRPr>
          </a:p>
          <a:p>
            <a:pPr marL="171450" indent="-171450" eaLnBrk="1" hangingPunct="1">
              <a:spcBef>
                <a:spcPct val="0"/>
              </a:spcBef>
              <a:buFont typeface="Arial" panose="020B0604020202020204" pitchFamily="34" charset="0"/>
              <a:buChar char="•"/>
            </a:pPr>
            <a:r>
              <a:rPr lang="de-DE" sz="1200" dirty="0" smtClean="0"/>
              <a:t>USAID. 2015. USAID LEAF‘s </a:t>
            </a:r>
            <a:r>
              <a:rPr lang="en-US" sz="1200" i="1" dirty="0" smtClean="0"/>
              <a:t>Climate Change Curriculum</a:t>
            </a:r>
            <a:r>
              <a:rPr lang="en-US" sz="1200" dirty="0" smtClean="0"/>
              <a:t>. USAID Lowering Emissions in Asia Forests Program (USAID LEAF). </a:t>
            </a:r>
            <a:r>
              <a:rPr lang="en-US" sz="1200" dirty="0" err="1" smtClean="0"/>
              <a:t>Winrock</a:t>
            </a:r>
            <a:r>
              <a:rPr lang="en-US" sz="1200" dirty="0" smtClean="0"/>
              <a:t> International and US Forest Service. Bangkok, Thailand. </a:t>
            </a:r>
            <a:endParaRPr lang="en-GB" b="0" i="1" dirty="0" smtClean="0"/>
          </a:p>
          <a:p>
            <a:endParaRPr lang="en-GB" b="1" dirty="0"/>
          </a:p>
        </p:txBody>
      </p:sp>
      <p:sp>
        <p:nvSpPr>
          <p:cNvPr id="4" name="Slide Number Placeholder 3"/>
          <p:cNvSpPr>
            <a:spLocks noGrp="1"/>
          </p:cNvSpPr>
          <p:nvPr>
            <p:ph type="sldNum" sz="quarter" idx="10"/>
          </p:nvPr>
        </p:nvSpPr>
        <p:spPr/>
        <p:txBody>
          <a:bodyPr/>
          <a:lstStyle/>
          <a:p>
            <a:fld id="{C21862AB-C33A-47D5-ACB7-AF8148FB688E}" type="slidenum">
              <a:rPr lang="en-US" smtClean="0"/>
              <a:pPr/>
              <a:t>5</a:t>
            </a:fld>
            <a:endParaRPr lang="en-US" dirty="0"/>
          </a:p>
        </p:txBody>
      </p:sp>
    </p:spTree>
    <p:extLst>
      <p:ext uri="{BB962C8B-B14F-4D97-AF65-F5344CB8AC3E}">
        <p14:creationId xmlns:p14="http://schemas.microsoft.com/office/powerpoint/2010/main" val="740465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KEY MESSAGE: </a:t>
            </a:r>
          </a:p>
          <a:p>
            <a:endParaRPr lang="en-US" b="1" baseline="0" dirty="0" smtClean="0"/>
          </a:p>
          <a:p>
            <a:r>
              <a:rPr lang="en-US" b="1" baseline="0" dirty="0" smtClean="0"/>
              <a:t>Answers the question “DID IT WORK?” If yes great keep going.  If no, why not? and how can we fix it. </a:t>
            </a:r>
          </a:p>
          <a:p>
            <a:endParaRPr lang="en-US" b="0" baseline="0" dirty="0" smtClean="0"/>
          </a:p>
          <a:p>
            <a:r>
              <a:rPr lang="en-US" b="0" baseline="0" dirty="0" smtClean="0"/>
              <a:t>Learning about the results of the plan as it was implemented.  Are things on track, were outcomes achievable?  The results would then feed back into the rules of the game conversation.</a:t>
            </a:r>
          </a:p>
          <a:p>
            <a:endParaRPr lang="en-US" b="0" baseline="0" dirty="0" smtClean="0"/>
          </a:p>
          <a:p>
            <a:r>
              <a:rPr lang="en-US" b="0" baseline="0" dirty="0" smtClean="0"/>
              <a:t>EXAMPLE: Tracking forest cover change. Is it increasing?  What type is being deforested?  Are we reaching our carbon emission goals?</a:t>
            </a:r>
          </a:p>
          <a:p>
            <a:endParaRPr lang="en-US" b="1" baseline="0" dirty="0" smtClean="0"/>
          </a:p>
        </p:txBody>
      </p:sp>
      <p:sp>
        <p:nvSpPr>
          <p:cNvPr id="4" name="Slide Number Placeholder 3"/>
          <p:cNvSpPr>
            <a:spLocks noGrp="1"/>
          </p:cNvSpPr>
          <p:nvPr>
            <p:ph type="sldNum" sz="quarter" idx="10"/>
          </p:nvPr>
        </p:nvSpPr>
        <p:spPr/>
        <p:txBody>
          <a:bodyPr/>
          <a:lstStyle/>
          <a:p>
            <a:fld id="{C21862AB-C33A-47D5-ACB7-AF8148FB688E}" type="slidenum">
              <a:rPr lang="en-US" smtClean="0"/>
              <a:pPr/>
              <a:t>6</a:t>
            </a:fld>
            <a:endParaRPr lang="en-US" dirty="0"/>
          </a:p>
        </p:txBody>
      </p:sp>
    </p:spTree>
    <p:extLst>
      <p:ext uri="{BB962C8B-B14F-4D97-AF65-F5344CB8AC3E}">
        <p14:creationId xmlns:p14="http://schemas.microsoft.com/office/powerpoint/2010/main" val="32559819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KEY MESSAGE: </a:t>
            </a:r>
          </a:p>
          <a:p>
            <a:pPr marL="171450" indent="-171450">
              <a:buFont typeface="Arial" panose="020B0604020202020204" pitchFamily="34" charset="0"/>
              <a:buChar char="•"/>
            </a:pPr>
            <a:r>
              <a:rPr lang="en-GB" b="0" dirty="0" smtClean="0"/>
              <a:t>We are going to use a SMART </a:t>
            </a:r>
            <a:r>
              <a:rPr lang="en-GB" b="0" baseline="0" dirty="0" smtClean="0"/>
              <a:t>approach in our M&amp;E implementation.  </a:t>
            </a:r>
          </a:p>
          <a:p>
            <a:pPr marL="171450" indent="-171450">
              <a:buFont typeface="Arial" panose="020B0604020202020204" pitchFamily="34" charset="0"/>
              <a:buChar char="•"/>
            </a:pPr>
            <a:r>
              <a:rPr lang="en-GB" b="0" baseline="0" dirty="0" smtClean="0"/>
              <a:t>Just </a:t>
            </a:r>
            <a:r>
              <a:rPr lang="en-GB" b="0" dirty="0" smtClean="0"/>
              <a:t>memorize</a:t>
            </a:r>
            <a:r>
              <a:rPr lang="en-GB" b="0" baseline="0" dirty="0" smtClean="0"/>
              <a:t> this </a:t>
            </a:r>
            <a:r>
              <a:rPr lang="en-GB" b="0" dirty="0" smtClean="0"/>
              <a:t>SMART</a:t>
            </a:r>
            <a:endParaRPr lang="en-GB" b="0" baseline="0" dirty="0" smtClean="0"/>
          </a:p>
          <a:p>
            <a:endParaRPr lang="en-GB" sz="4800" baseline="0" dirty="0" smtClean="0">
              <a:solidFill>
                <a:srgbClr val="000000"/>
              </a:solidFill>
              <a:latin typeface="Calibri" pitchFamily="34" charset="0"/>
            </a:endParaRPr>
          </a:p>
          <a:p>
            <a:pPr marL="0" indent="0">
              <a:buFont typeface="Wingdings" pitchFamily="2" charset="2"/>
              <a:buNone/>
            </a:pPr>
            <a:r>
              <a:rPr lang="en-US" sz="4800" b="1" dirty="0" smtClean="0">
                <a:solidFill>
                  <a:srgbClr val="000000"/>
                </a:solidFill>
                <a:latin typeface="Calibri" pitchFamily="34" charset="0"/>
              </a:rPr>
              <a:t>SMART:</a:t>
            </a:r>
          </a:p>
          <a:p>
            <a:pPr marL="171450" indent="-171450">
              <a:buFont typeface="Arial" panose="020B0604020202020204" pitchFamily="34" charset="0"/>
              <a:buChar char="•"/>
            </a:pPr>
            <a:r>
              <a:rPr lang="en-US" b="1" dirty="0" smtClean="0"/>
              <a:t>Specific</a:t>
            </a:r>
            <a:r>
              <a:rPr lang="en-US" b="0" dirty="0" smtClean="0"/>
              <a:t>: identifies concrete events or actions that will take place</a:t>
            </a:r>
          </a:p>
          <a:p>
            <a:pPr marL="171450" indent="-171450">
              <a:buFont typeface="Arial" panose="020B0604020202020204" pitchFamily="34" charset="0"/>
              <a:buChar char="•"/>
            </a:pPr>
            <a:r>
              <a:rPr lang="en-US" b="1" dirty="0" smtClean="0"/>
              <a:t>Measurable</a:t>
            </a:r>
            <a:r>
              <a:rPr lang="en-US" b="0" dirty="0" smtClean="0"/>
              <a:t>:</a:t>
            </a:r>
            <a:r>
              <a:rPr lang="en-US" b="0" baseline="0" dirty="0" smtClean="0"/>
              <a:t> </a:t>
            </a:r>
            <a:r>
              <a:rPr lang="en-US" b="0" dirty="0" smtClean="0"/>
              <a:t>quantifies the amount of resources, activity, or change to be expended and achieved</a:t>
            </a:r>
          </a:p>
          <a:p>
            <a:pPr marL="171450" indent="-171450">
              <a:buFont typeface="Arial" panose="020B0604020202020204" pitchFamily="34" charset="0"/>
              <a:buChar char="•"/>
            </a:pPr>
            <a:r>
              <a:rPr lang="en-US" b="1" dirty="0" smtClean="0"/>
              <a:t>Attainable</a:t>
            </a:r>
            <a:r>
              <a:rPr lang="en-US" b="0" dirty="0" smtClean="0"/>
              <a:t> or </a:t>
            </a:r>
            <a:r>
              <a:rPr lang="en-US" b="1" dirty="0" smtClean="0"/>
              <a:t>Achievable</a:t>
            </a:r>
            <a:r>
              <a:rPr lang="en-US" b="0" dirty="0" smtClean="0"/>
              <a:t>: logically relates to the overall problem statement and desired effects of the program</a:t>
            </a:r>
          </a:p>
          <a:p>
            <a:pPr marL="171450" indent="-171450">
              <a:buFont typeface="Arial" panose="020B0604020202020204" pitchFamily="34" charset="0"/>
              <a:buChar char="•"/>
            </a:pPr>
            <a:r>
              <a:rPr lang="en-US" b="1" dirty="0" smtClean="0"/>
              <a:t>Realistic or Relevant </a:t>
            </a:r>
            <a:r>
              <a:rPr lang="en-US" b="0" dirty="0" smtClean="0"/>
              <a:t>: provides a realistic dimension that can be achieved with the available resources and plans for implementation</a:t>
            </a:r>
          </a:p>
          <a:p>
            <a:pPr marL="171450" indent="-171450">
              <a:buFont typeface="Arial" panose="020B0604020202020204" pitchFamily="34" charset="0"/>
              <a:buChar char="•"/>
            </a:pPr>
            <a:r>
              <a:rPr lang="en-US" b="1" dirty="0" smtClean="0"/>
              <a:t>Time-bound</a:t>
            </a:r>
            <a:r>
              <a:rPr lang="en-US" b="0" dirty="0" smtClean="0"/>
              <a:t>: specifies a time within which the objective will be achieved</a:t>
            </a:r>
          </a:p>
          <a:p>
            <a:pPr marL="0" indent="0">
              <a:buFont typeface="Wingdings" pitchFamily="2" charset="2"/>
              <a:buNone/>
            </a:pPr>
            <a:endParaRPr lang="de-DE" b="0" dirty="0" smtClean="0"/>
          </a:p>
          <a:p>
            <a:pPr marL="0" indent="0">
              <a:buFont typeface="Wingdings" pitchFamily="2" charset="2"/>
              <a:buNone/>
            </a:pPr>
            <a:endParaRPr lang="de-DE" b="0" dirty="0" smtClean="0"/>
          </a:p>
          <a:p>
            <a:pPr marL="0" indent="0">
              <a:buFont typeface="Wingdings" pitchFamily="2" charset="2"/>
              <a:buNone/>
            </a:pPr>
            <a:r>
              <a:rPr lang="de-DE" b="1" dirty="0" smtClean="0"/>
              <a:t>Image</a:t>
            </a:r>
            <a:r>
              <a:rPr lang="de-DE" b="0" dirty="0" smtClean="0"/>
              <a:t>:</a:t>
            </a:r>
          </a:p>
          <a:p>
            <a:pPr marL="0" indent="0">
              <a:buFont typeface="Wingdings" pitchFamily="2" charset="2"/>
              <a:buNone/>
            </a:pPr>
            <a:r>
              <a:rPr lang="en-GB" b="0" dirty="0" smtClean="0"/>
              <a:t>http://yhongtaylorsmpu.blogspot.com/</a:t>
            </a:r>
            <a:endParaRPr lang="en-GB" b="0" dirty="0"/>
          </a:p>
        </p:txBody>
      </p:sp>
      <p:sp>
        <p:nvSpPr>
          <p:cNvPr id="4" name="Slide Number Placeholder 3"/>
          <p:cNvSpPr>
            <a:spLocks noGrp="1"/>
          </p:cNvSpPr>
          <p:nvPr>
            <p:ph type="sldNum" sz="quarter" idx="10"/>
          </p:nvPr>
        </p:nvSpPr>
        <p:spPr/>
        <p:txBody>
          <a:bodyPr/>
          <a:lstStyle/>
          <a:p>
            <a:fld id="{C21862AB-C33A-47D5-ACB7-AF8148FB688E}" type="slidenum">
              <a:rPr lang="en-US" smtClean="0"/>
              <a:pPr/>
              <a:t>7</a:t>
            </a:fld>
            <a:endParaRPr lang="en-US" dirty="0"/>
          </a:p>
        </p:txBody>
      </p:sp>
    </p:spTree>
    <p:extLst>
      <p:ext uri="{BB962C8B-B14F-4D97-AF65-F5344CB8AC3E}">
        <p14:creationId xmlns:p14="http://schemas.microsoft.com/office/powerpoint/2010/main" val="29800609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KEY MESSAGE:</a:t>
            </a:r>
          </a:p>
          <a:p>
            <a:pPr marL="171450" indent="-171450">
              <a:buFont typeface="Arial" panose="020B0604020202020204" pitchFamily="34" charset="0"/>
              <a:buChar char="•"/>
            </a:pPr>
            <a:endParaRPr lang="en-GB" b="0" dirty="0" smtClean="0"/>
          </a:p>
          <a:p>
            <a:pPr marL="171450" indent="-171450">
              <a:buFont typeface="Arial" panose="020B0604020202020204" pitchFamily="34" charset="0"/>
              <a:buChar char="•"/>
            </a:pPr>
            <a:r>
              <a:rPr lang="en-US" b="0" dirty="0" smtClean="0"/>
              <a:t>In general, the M&amp;E framework has three main components: Narrative, Results Framework, and Planning Matrix for M&amp;E</a:t>
            </a:r>
          </a:p>
          <a:p>
            <a:endParaRPr lang="en-US" b="1" dirty="0" smtClean="0"/>
          </a:p>
          <a:p>
            <a:pPr marL="171450" indent="-171450">
              <a:buFont typeface="Arial" panose="020B0604020202020204" pitchFamily="34" charset="0"/>
              <a:buChar char="•"/>
            </a:pPr>
            <a:r>
              <a:rPr lang="en-US" b="1" dirty="0" smtClean="0"/>
              <a:t>Narrative component</a:t>
            </a:r>
            <a:r>
              <a:rPr lang="en-US" b="0" dirty="0" smtClean="0"/>
              <a:t>:</a:t>
            </a:r>
            <a:r>
              <a:rPr lang="en-US" b="0" baseline="0" dirty="0" smtClean="0"/>
              <a:t> </a:t>
            </a:r>
            <a:r>
              <a:rPr lang="en-US" b="0" dirty="0" smtClean="0"/>
              <a:t>This describes how the partners will undertake monitoring and evaluation and the accountabilities assigned to different individuals and agencies. </a:t>
            </a:r>
          </a:p>
          <a:p>
            <a:endParaRPr lang="en-US" b="0" dirty="0" smtClean="0"/>
          </a:p>
          <a:p>
            <a:pPr marL="171450" indent="-171450">
              <a:buFont typeface="Arial" panose="020B0604020202020204" pitchFamily="34" charset="0"/>
              <a:buChar char="•"/>
            </a:pPr>
            <a:r>
              <a:rPr lang="en-US" b="1" dirty="0" smtClean="0"/>
              <a:t>Results framework</a:t>
            </a:r>
            <a:r>
              <a:rPr lang="en-US" b="0" baseline="0" dirty="0" smtClean="0"/>
              <a:t>: </a:t>
            </a:r>
            <a:r>
              <a:rPr lang="en-US" b="0" dirty="0" smtClean="0"/>
              <a:t>This should be prepared in the planning stage</a:t>
            </a:r>
          </a:p>
          <a:p>
            <a:endParaRPr lang="en-US" b="0" dirty="0" smtClean="0"/>
          </a:p>
          <a:p>
            <a:pPr marL="171450" indent="-171450">
              <a:buFont typeface="Arial" panose="020B0604020202020204" pitchFamily="34" charset="0"/>
              <a:buChar char="•"/>
            </a:pPr>
            <a:r>
              <a:rPr lang="en-US" b="1" dirty="0" smtClean="0"/>
              <a:t>Planning Matrix for M&amp;E</a:t>
            </a:r>
            <a:r>
              <a:rPr lang="en-US" b="0" dirty="0" smtClean="0"/>
              <a:t>:</a:t>
            </a:r>
            <a:r>
              <a:rPr lang="en-US" b="0" baseline="0" dirty="0" smtClean="0"/>
              <a:t> These are strategic and consolidate the information required for M&amp;E for easy reference.</a:t>
            </a:r>
            <a:endParaRPr lang="en-US" b="0" dirty="0" smtClean="0"/>
          </a:p>
          <a:p>
            <a:endParaRPr lang="de-DE" b="1" dirty="0" smtClean="0"/>
          </a:p>
          <a:p>
            <a:endParaRPr lang="de-DE" b="1" dirty="0" smtClean="0"/>
          </a:p>
          <a:p>
            <a:endParaRPr lang="de-DE" b="1" dirty="0" smtClean="0"/>
          </a:p>
          <a:p>
            <a:r>
              <a:rPr lang="de-DE" b="1" dirty="0" smtClean="0"/>
              <a:t>References:</a:t>
            </a:r>
          </a:p>
          <a:p>
            <a:endParaRPr lang="de-DE" b="1"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UNDP. 2002. Guidelines for Outcome Evaluators: Monitoring and Evaluation Companion Series, #1. UNDP Evaluation Office. One United Nations Plaza, New York. </a:t>
            </a:r>
            <a:br>
              <a:rPr lang="en-US" sz="1200" dirty="0" smtClean="0"/>
            </a:br>
            <a:r>
              <a:rPr lang="en-US" sz="1200" dirty="0" smtClean="0"/>
              <a:t>http://web.undp.org/evaluation/documents/HandBook/OC-guidelines/Guidelines-for-OutcomeEvaluators-2002.pdf</a:t>
            </a:r>
          </a:p>
          <a:p>
            <a:endParaRPr lang="en-US" b="1" dirty="0" smtClean="0"/>
          </a:p>
          <a:p>
            <a:endParaRPr lang="en-GB" sz="4800" baseline="0" dirty="0" smtClean="0">
              <a:solidFill>
                <a:srgbClr val="000000"/>
              </a:solidFill>
              <a:latin typeface="Calibri" pitchFamily="34" charset="0"/>
            </a:endParaRPr>
          </a:p>
        </p:txBody>
      </p:sp>
      <p:sp>
        <p:nvSpPr>
          <p:cNvPr id="4" name="Slide Number Placeholder 3"/>
          <p:cNvSpPr>
            <a:spLocks noGrp="1"/>
          </p:cNvSpPr>
          <p:nvPr>
            <p:ph type="sldNum" sz="quarter" idx="10"/>
          </p:nvPr>
        </p:nvSpPr>
        <p:spPr/>
        <p:txBody>
          <a:bodyPr/>
          <a:lstStyle/>
          <a:p>
            <a:fld id="{C21862AB-C33A-47D5-ACB7-AF8148FB688E}" type="slidenum">
              <a:rPr lang="en-US" smtClean="0"/>
              <a:pPr/>
              <a:t>8</a:t>
            </a:fld>
            <a:endParaRPr lang="en-US" dirty="0"/>
          </a:p>
        </p:txBody>
      </p:sp>
    </p:spTree>
    <p:extLst>
      <p:ext uri="{BB962C8B-B14F-4D97-AF65-F5344CB8AC3E}">
        <p14:creationId xmlns:p14="http://schemas.microsoft.com/office/powerpoint/2010/main" val="25421451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KEY MESSAGE: </a:t>
            </a:r>
          </a:p>
          <a:p>
            <a:endParaRPr lang="en-GB" b="1" dirty="0" smtClean="0"/>
          </a:p>
          <a:p>
            <a:pPr marL="171450" indent="-171450">
              <a:buFont typeface="Arial" panose="020B0604020202020204" pitchFamily="34" charset="0"/>
              <a:buChar char="•"/>
            </a:pPr>
            <a:r>
              <a:rPr lang="en-US" b="0" dirty="0" smtClean="0"/>
              <a:t>This describes how the partners will undertake monitoring and evaluation and the accountabilities assigned to different individuals and agencies. </a:t>
            </a:r>
          </a:p>
          <a:p>
            <a:endParaRPr lang="de-DE" b="1" dirty="0" smtClean="0"/>
          </a:p>
          <a:p>
            <a:endParaRPr lang="de-DE" b="1" dirty="0" smtClean="0"/>
          </a:p>
          <a:p>
            <a:r>
              <a:rPr lang="de-DE" b="1" dirty="0" smtClean="0"/>
              <a:t>References:</a:t>
            </a:r>
          </a:p>
          <a:p>
            <a:endParaRPr lang="de-DE" b="1"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UNDP. 2002. Guidelines for Outcome Evaluators: Monitoring and Evaluation Companion Series, #1. UNDP Evaluation Office. One United Nations Plaza, New York. </a:t>
            </a:r>
            <a:br>
              <a:rPr lang="en-US" sz="1200" dirty="0" smtClean="0"/>
            </a:br>
            <a:r>
              <a:rPr lang="en-US" sz="1200" dirty="0" smtClean="0"/>
              <a:t>http://web.undp.org/evaluation/documents/HandBook/OC-guidelines/Guidelines-for-OutcomeEvaluators-2002.pdf</a:t>
            </a:r>
          </a:p>
          <a:p>
            <a:endParaRPr lang="en-US" b="1" dirty="0" smtClean="0"/>
          </a:p>
          <a:p>
            <a:endParaRPr lang="en-US" b="1" dirty="0" smtClean="0"/>
          </a:p>
          <a:p>
            <a:endParaRPr lang="en-GB" sz="4800" baseline="0" dirty="0" smtClean="0">
              <a:solidFill>
                <a:srgbClr val="000000"/>
              </a:solidFill>
              <a:latin typeface="Calibri" pitchFamily="34" charset="0"/>
            </a:endParaRPr>
          </a:p>
        </p:txBody>
      </p:sp>
      <p:sp>
        <p:nvSpPr>
          <p:cNvPr id="4" name="Slide Number Placeholder 3"/>
          <p:cNvSpPr>
            <a:spLocks noGrp="1"/>
          </p:cNvSpPr>
          <p:nvPr>
            <p:ph type="sldNum" sz="quarter" idx="10"/>
          </p:nvPr>
        </p:nvSpPr>
        <p:spPr/>
        <p:txBody>
          <a:bodyPr/>
          <a:lstStyle/>
          <a:p>
            <a:fld id="{C21862AB-C33A-47D5-ACB7-AF8148FB688E}" type="slidenum">
              <a:rPr lang="en-US" smtClean="0"/>
              <a:pPr/>
              <a:t>9</a:t>
            </a:fld>
            <a:endParaRPr lang="en-US" dirty="0"/>
          </a:p>
        </p:txBody>
      </p:sp>
    </p:spTree>
    <p:extLst>
      <p:ext uri="{BB962C8B-B14F-4D97-AF65-F5344CB8AC3E}">
        <p14:creationId xmlns:p14="http://schemas.microsoft.com/office/powerpoint/2010/main" val="37625539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KEY MESSAGE: </a:t>
            </a:r>
          </a:p>
          <a:p>
            <a:pPr marL="0" marR="0" indent="0" algn="l" defTabSz="914400" rtl="0" eaLnBrk="1" fontAlgn="auto" latinLnBrk="0" hangingPunct="1">
              <a:lnSpc>
                <a:spcPct val="100000"/>
              </a:lnSpc>
              <a:spcBef>
                <a:spcPts val="0"/>
              </a:spcBef>
              <a:spcAft>
                <a:spcPts val="0"/>
              </a:spcAft>
              <a:buClrTx/>
              <a:buSzTx/>
              <a:buFontTx/>
              <a:buNone/>
              <a:tabLst/>
              <a:defRPr/>
            </a:pPr>
            <a:endParaRPr lang="en-GB" b="1"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smtClean="0"/>
              <a:t>This describes how we define</a:t>
            </a:r>
            <a:r>
              <a:rPr lang="en-US" b="0" baseline="0" dirty="0" smtClean="0"/>
              <a:t> and build results using RBM.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smtClean="0"/>
              <a:t>The planning exercise up to this point should have led to the creation of many results and an overall results map. These results and the results map can be converted into a results chain and results framework using the standard RBM approach and terminologies.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de-DE" b="0" dirty="0" smtClean="0"/>
          </a:p>
          <a:p>
            <a:r>
              <a:rPr lang="de-DE" b="1" dirty="0" smtClean="0"/>
              <a:t>References:</a:t>
            </a:r>
          </a:p>
          <a:p>
            <a:endParaRPr lang="de-DE"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UNDP. 2002. Guidelines for Outcome Evaluators: Monitoring and Evaluation Companion Series, #1. UNDP Evaluation Office. One United Nations Plaza, New York. http://web.undp.org/evaluation/documents/HandBook/OC-guidelines/Guidelines-for-OutcomeEvaluators-2002.pdf</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dirty="0" smtClean="0"/>
          </a:p>
          <a:p>
            <a:endParaRPr lang="en-US" b="1" dirty="0" smtClean="0"/>
          </a:p>
          <a:p>
            <a:endParaRPr lang="en-US" b="1" dirty="0" smtClean="0"/>
          </a:p>
          <a:p>
            <a:endParaRPr lang="en-GB" sz="4800" baseline="0" dirty="0" smtClean="0">
              <a:solidFill>
                <a:srgbClr val="000000"/>
              </a:solidFill>
              <a:latin typeface="Calibri" pitchFamily="34" charset="0"/>
            </a:endParaRPr>
          </a:p>
        </p:txBody>
      </p:sp>
      <p:sp>
        <p:nvSpPr>
          <p:cNvPr id="4" name="Slide Number Placeholder 3"/>
          <p:cNvSpPr>
            <a:spLocks noGrp="1"/>
          </p:cNvSpPr>
          <p:nvPr>
            <p:ph type="sldNum" sz="quarter" idx="10"/>
          </p:nvPr>
        </p:nvSpPr>
        <p:spPr/>
        <p:txBody>
          <a:bodyPr/>
          <a:lstStyle/>
          <a:p>
            <a:fld id="{C21862AB-C33A-47D5-ACB7-AF8148FB688E}" type="slidenum">
              <a:rPr lang="en-US" smtClean="0"/>
              <a:pPr/>
              <a:t>10</a:t>
            </a:fld>
            <a:endParaRPr lang="en-US" dirty="0"/>
          </a:p>
        </p:txBody>
      </p:sp>
    </p:spTree>
    <p:extLst>
      <p:ext uri="{BB962C8B-B14F-4D97-AF65-F5344CB8AC3E}">
        <p14:creationId xmlns:p14="http://schemas.microsoft.com/office/powerpoint/2010/main" val="39597276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KEY MESSAGE: </a:t>
            </a:r>
          </a:p>
          <a:p>
            <a:pPr marL="171450" indent="-171450">
              <a:buFont typeface="Arial" panose="020B0604020202020204" pitchFamily="34" charset="0"/>
              <a:buChar char="•"/>
            </a:pPr>
            <a:r>
              <a:rPr lang="en-GB" b="0" dirty="0" smtClean="0"/>
              <a:t>It’s the ultimate benefit for a target population. </a:t>
            </a:r>
          </a:p>
          <a:p>
            <a:pPr marL="171450" indent="-171450">
              <a:buFont typeface="Arial" panose="020B0604020202020204" pitchFamily="34" charset="0"/>
              <a:buChar char="•"/>
            </a:pPr>
            <a:r>
              <a:rPr lang="en-US" b="0" dirty="0" smtClean="0"/>
              <a:t>Impacts are actual or intended changes in human development as measured by people’s well-being. </a:t>
            </a:r>
          </a:p>
          <a:p>
            <a:pPr marL="171450" indent="-171450">
              <a:buFont typeface="Arial" panose="020B0604020202020204" pitchFamily="34" charset="0"/>
              <a:buChar char="•"/>
            </a:pPr>
            <a:r>
              <a:rPr lang="en-US" b="0" dirty="0" smtClean="0"/>
              <a:t>Impacts generally capture changes in people’s lives.</a:t>
            </a:r>
            <a:endParaRPr lang="en-GB" b="0" dirty="0" smtClean="0"/>
          </a:p>
          <a:p>
            <a:endParaRPr lang="en-GB" sz="1200" b="1" dirty="0" smtClean="0"/>
          </a:p>
          <a:p>
            <a:r>
              <a:rPr lang="en-US" sz="1200" b="1" dirty="0" smtClean="0"/>
              <a:t>Questions such as: </a:t>
            </a:r>
          </a:p>
          <a:p>
            <a:endParaRPr lang="en-US" sz="1200" b="0" dirty="0" smtClean="0"/>
          </a:p>
          <a:p>
            <a:pPr marL="171450" indent="-171450">
              <a:buFont typeface="Arial" panose="020B0604020202020204" pitchFamily="34" charset="0"/>
              <a:buChar char="•"/>
            </a:pPr>
            <a:r>
              <a:rPr lang="en-US" sz="1200" b="0" dirty="0" smtClean="0"/>
              <a:t>What are we trying to achieve? </a:t>
            </a:r>
          </a:p>
          <a:p>
            <a:pPr marL="171450" indent="-171450">
              <a:buFont typeface="Arial" panose="020B0604020202020204" pitchFamily="34" charset="0"/>
              <a:buChar char="•"/>
            </a:pPr>
            <a:endParaRPr lang="en-US" sz="1200" b="0" dirty="0" smtClean="0"/>
          </a:p>
          <a:p>
            <a:pPr marL="171450" indent="-171450">
              <a:buFont typeface="Arial" panose="020B0604020202020204" pitchFamily="34" charset="0"/>
              <a:buChar char="•"/>
            </a:pPr>
            <a:r>
              <a:rPr lang="en-US" sz="1200" b="0" dirty="0" smtClean="0"/>
              <a:t>Why are we working on this problem?</a:t>
            </a:r>
          </a:p>
          <a:p>
            <a:pPr marL="171450" indent="-171450">
              <a:buFont typeface="Arial" panose="020B0604020202020204" pitchFamily="34" charset="0"/>
              <a:buChar char="•"/>
            </a:pPr>
            <a:r>
              <a:rPr lang="en-US" sz="1200" b="0" dirty="0" smtClean="0"/>
              <a:t> </a:t>
            </a:r>
          </a:p>
          <a:p>
            <a:pPr marL="171450" indent="-171450">
              <a:buFont typeface="Arial" panose="020B0604020202020204" pitchFamily="34" charset="0"/>
              <a:buChar char="•"/>
            </a:pPr>
            <a:r>
              <a:rPr lang="en-US" sz="1200" b="0" dirty="0" smtClean="0"/>
              <a:t>What is our overall goal?</a:t>
            </a:r>
          </a:p>
          <a:p>
            <a:endParaRPr lang="de-DE" sz="1200" b="0" dirty="0" smtClean="0">
              <a:solidFill>
                <a:srgbClr val="000000"/>
              </a:solidFill>
              <a:latin typeface="Calibri" pitchFamily="34" charset="0"/>
            </a:endParaRPr>
          </a:p>
          <a:p>
            <a:endParaRPr lang="de-DE" sz="1200" b="0" dirty="0" smtClean="0">
              <a:solidFill>
                <a:srgbClr val="000000"/>
              </a:solidFill>
              <a:latin typeface="Calibri" pitchFamily="34" charset="0"/>
            </a:endParaRPr>
          </a:p>
          <a:p>
            <a:endParaRPr lang="de-DE" sz="1200" b="0" dirty="0" smtClean="0">
              <a:solidFill>
                <a:srgbClr val="000000"/>
              </a:solidFill>
              <a:latin typeface="Calibri" pitchFamily="34" charset="0"/>
            </a:endParaRPr>
          </a:p>
          <a:p>
            <a:r>
              <a:rPr lang="de-DE" sz="4800" b="1" dirty="0" smtClean="0"/>
              <a:t>References:</a:t>
            </a:r>
          </a:p>
          <a:p>
            <a:endParaRPr lang="de-DE" sz="4800"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4800" dirty="0" smtClean="0"/>
              <a:t>UNDP. 2002. Guidelines for Outcome Evaluators: Monitoring and Evaluation Companion Series, #1. UNDP Evaluation Office. One United Nations Plaza, New York.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4800" dirty="0" smtClean="0"/>
              <a:t>http://web.undp.org/evaluation/documents/HandBook/OC-guidelines/Guidelines-for-OutcomeEvaluators-2002.pdf</a:t>
            </a:r>
          </a:p>
          <a:p>
            <a:endParaRPr lang="en-GB" sz="4800" b="0" dirty="0" smtClean="0">
              <a:solidFill>
                <a:srgbClr val="000000"/>
              </a:solidFill>
              <a:latin typeface="Calibri" pitchFamily="34" charset="0"/>
            </a:endParaRPr>
          </a:p>
        </p:txBody>
      </p:sp>
      <p:sp>
        <p:nvSpPr>
          <p:cNvPr id="4" name="Slide Number Placeholder 3"/>
          <p:cNvSpPr>
            <a:spLocks noGrp="1"/>
          </p:cNvSpPr>
          <p:nvPr>
            <p:ph type="sldNum" sz="quarter" idx="10"/>
          </p:nvPr>
        </p:nvSpPr>
        <p:spPr/>
        <p:txBody>
          <a:bodyPr/>
          <a:lstStyle/>
          <a:p>
            <a:fld id="{C21862AB-C33A-47D5-ACB7-AF8148FB688E}" type="slidenum">
              <a:rPr lang="en-US" smtClean="0"/>
              <a:pPr/>
              <a:t>11</a:t>
            </a:fld>
            <a:endParaRPr lang="en-US" dirty="0"/>
          </a:p>
        </p:txBody>
      </p:sp>
    </p:spTree>
    <p:extLst>
      <p:ext uri="{BB962C8B-B14F-4D97-AF65-F5344CB8AC3E}">
        <p14:creationId xmlns:p14="http://schemas.microsoft.com/office/powerpoint/2010/main" val="4244010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hasCustomPrompt="1"/>
          </p:nvPr>
        </p:nvSpPr>
        <p:spPr>
          <a:xfrm>
            <a:off x="185531" y="1263997"/>
            <a:ext cx="11754678" cy="2526125"/>
          </a:xfrm>
        </p:spPr>
        <p:txBody>
          <a:bodyPr anchor="ctr">
            <a:normAutofit/>
          </a:bodyPr>
          <a:lstStyle>
            <a:lvl1pPr marL="0" marR="0" indent="0" algn="ctr" defTabSz="914400" rtl="0" eaLnBrk="1" fontAlgn="auto" latinLnBrk="0" hangingPunct="1">
              <a:lnSpc>
                <a:spcPct val="90000"/>
              </a:lnSpc>
              <a:spcBef>
                <a:spcPct val="0"/>
              </a:spcBef>
              <a:spcAft>
                <a:spcPts val="0"/>
              </a:spcAft>
              <a:buClrTx/>
              <a:buSzTx/>
              <a:buFontTx/>
              <a:buNone/>
              <a:tabLst/>
              <a:defRPr sz="5400" b="1" i="0" baseline="0">
                <a:solidFill>
                  <a:srgbClr val="002A6C"/>
                </a:solidFill>
                <a:effectLst>
                  <a:outerShdw blurRad="38100" dist="38100" dir="2700000" algn="tl">
                    <a:srgbClr val="000000">
                      <a:alpha val="43137"/>
                    </a:srgbClr>
                  </a:outerShdw>
                </a:effectLst>
                <a:latin typeface="+mn-lt"/>
              </a:defRPr>
            </a:lvl1pPr>
          </a:lstStyle>
          <a:p>
            <a:r>
              <a:rPr lang="en-US" dirty="0" smtClean="0"/>
              <a:t>Click here to edit Master title style</a:t>
            </a:r>
            <a:endParaRPr lang="en-US" dirty="0"/>
          </a:p>
        </p:txBody>
      </p:sp>
      <p:sp>
        <p:nvSpPr>
          <p:cNvPr id="3" name="Subtitle 2"/>
          <p:cNvSpPr>
            <a:spLocks noGrp="1"/>
          </p:cNvSpPr>
          <p:nvPr>
            <p:ph type="subTitle" idx="1" hasCustomPrompt="1"/>
          </p:nvPr>
        </p:nvSpPr>
        <p:spPr>
          <a:xfrm>
            <a:off x="185531" y="4055170"/>
            <a:ext cx="11754678" cy="1444484"/>
          </a:xfrm>
        </p:spPr>
        <p:txBody>
          <a:bodyPr anchor="ctr">
            <a:normAutofit/>
          </a:bodyPr>
          <a:lstStyle>
            <a:lvl1pPr marL="0" indent="0" algn="ctr">
              <a:buNone/>
              <a:defRPr sz="4400" b="1" i="0" baseline="0">
                <a:solidFill>
                  <a:srgbClr val="002A6C"/>
                </a:solidFill>
                <a:effectLst>
                  <a:outerShdw blurRad="38100" dist="38100" dir="2700000" algn="tl">
                    <a:srgbClr val="000000">
                      <a:alpha val="43137"/>
                    </a:srgb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smtClean="0"/>
              <a:t>Click here to edit Master Subtitle style</a:t>
            </a:r>
            <a:endParaRPr lang="en-US" dirty="0"/>
          </a:p>
        </p:txBody>
      </p:sp>
      <p:sp>
        <p:nvSpPr>
          <p:cNvPr id="4" name="Date Placeholder 3"/>
          <p:cNvSpPr>
            <a:spLocks noGrp="1"/>
          </p:cNvSpPr>
          <p:nvPr>
            <p:ph type="dt" sz="half" idx="10"/>
          </p:nvPr>
        </p:nvSpPr>
        <p:spPr/>
        <p:txBody>
          <a:bodyPr/>
          <a:lstStyle/>
          <a:p>
            <a:fld id="{3E2C93FA-DE33-4246-849E-EABFD580EF31}" type="datetime1">
              <a:rPr lang="en-US" smtClean="0"/>
              <a:t>1/23/2017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Tree>
    <p:extLst>
      <p:ext uri="{BB962C8B-B14F-4D97-AF65-F5344CB8AC3E}">
        <p14:creationId xmlns:p14="http://schemas.microsoft.com/office/powerpoint/2010/main" val="16691210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Graphic gray">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Date Placeholder 2"/>
          <p:cNvSpPr>
            <a:spLocks noGrp="1"/>
          </p:cNvSpPr>
          <p:nvPr>
            <p:ph type="dt" sz="half" idx="10"/>
          </p:nvPr>
        </p:nvSpPr>
        <p:spPr/>
        <p:txBody>
          <a:bodyPr/>
          <a:lstStyle/>
          <a:p>
            <a:fld id="{86359B9A-246F-4F46-ADF2-9EA990F595F4}" type="datetime1">
              <a:rPr lang="en-US" smtClean="0"/>
              <a:t>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5C54D1-FDD9-4227-AB8F-CBC9F09C9B0C}" type="slidenum">
              <a:rPr lang="en-US" smtClean="0"/>
              <a:t>‹#›</a:t>
            </a:fld>
            <a:endParaRPr lang="en-US"/>
          </a:p>
        </p:txBody>
      </p:sp>
      <p:sp>
        <p:nvSpPr>
          <p:cNvPr id="9" name="Title 1"/>
          <p:cNvSpPr>
            <a:spLocks noGrp="1"/>
          </p:cNvSpPr>
          <p:nvPr>
            <p:ph type="title"/>
          </p:nvPr>
        </p:nvSpPr>
        <p:spPr>
          <a:xfrm>
            <a:off x="145775" y="1"/>
            <a:ext cx="11880000" cy="1080000"/>
          </a:xfrm>
        </p:spPr>
        <p:txBody>
          <a:bodyPr/>
          <a:lstStyle>
            <a:lvl1pPr>
              <a:defRPr b="1" i="0" baseline="0">
                <a:solidFill>
                  <a:srgbClr val="002A6C"/>
                </a:solidFill>
                <a:effectLst>
                  <a:outerShdw blurRad="38100" dist="38100" dir="2700000" algn="tl">
                    <a:srgbClr val="000000">
                      <a:alpha val="43137"/>
                    </a:srgbClr>
                  </a:outerShdw>
                </a:effectLst>
                <a:latin typeface="+mn-lt"/>
              </a:defRPr>
            </a:lvl1pPr>
          </a:lstStyle>
          <a:p>
            <a:r>
              <a:rPr lang="en-US" dirty="0" smtClean="0"/>
              <a:t>Click to edit Master title style</a:t>
            </a:r>
            <a:endParaRPr lang="en-US" dirty="0"/>
          </a:p>
        </p:txBody>
      </p:sp>
    </p:spTree>
    <p:extLst>
      <p:ext uri="{BB962C8B-B14F-4D97-AF65-F5344CB8AC3E}">
        <p14:creationId xmlns:p14="http://schemas.microsoft.com/office/powerpoint/2010/main" val="382956980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Whit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1446662" y="108680"/>
            <a:ext cx="10467041" cy="6726263"/>
          </a:xfrm>
        </p:spPr>
        <p:txBody>
          <a:bodyPr/>
          <a:lstStyle>
            <a:lvl1pPr>
              <a:lnSpc>
                <a:spcPct val="100000"/>
              </a:lnSpc>
              <a:spcBef>
                <a:spcPts val="0"/>
              </a:spcBef>
              <a:spcAft>
                <a:spcPts val="1200"/>
              </a:spcAft>
              <a:defRPr sz="3200"/>
            </a:lvl1pPr>
            <a:lvl2pPr>
              <a:lnSpc>
                <a:spcPct val="100000"/>
              </a:lnSpc>
              <a:spcBef>
                <a:spcPts val="0"/>
              </a:spcBef>
              <a:spcAft>
                <a:spcPts val="1200"/>
              </a:spcAft>
              <a:defRPr sz="2800"/>
            </a:lvl2pPr>
            <a:lvl3pPr>
              <a:lnSpc>
                <a:spcPct val="100000"/>
              </a:lnSpc>
              <a:spcBef>
                <a:spcPts val="0"/>
              </a:spcBef>
              <a:spcAft>
                <a:spcPts val="1200"/>
              </a:spcAft>
              <a:defRPr sz="2400"/>
            </a:lvl3pPr>
          </a:lstStyle>
          <a:p>
            <a:pPr lvl="0"/>
            <a:r>
              <a:rPr lang="en-US" dirty="0" smtClean="0"/>
              <a:t>Click to edit Master text styles</a:t>
            </a:r>
          </a:p>
          <a:p>
            <a:pPr lvl="1"/>
            <a:r>
              <a:rPr lang="en-US" dirty="0" smtClean="0"/>
              <a:t>Second level</a:t>
            </a:r>
          </a:p>
        </p:txBody>
      </p:sp>
      <p:sp>
        <p:nvSpPr>
          <p:cNvPr id="4" name="Date Placeholder 3"/>
          <p:cNvSpPr>
            <a:spLocks noGrp="1"/>
          </p:cNvSpPr>
          <p:nvPr>
            <p:ph type="dt" sz="half" idx="10"/>
          </p:nvPr>
        </p:nvSpPr>
        <p:spPr/>
        <p:txBody>
          <a:bodyPr/>
          <a:lstStyle/>
          <a:p>
            <a:fld id="{7E9D36B6-96E9-4D7D-8CBB-6A687C1ECC3F}"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8" name="Title 1"/>
          <p:cNvSpPr>
            <a:spLocks noGrp="1"/>
          </p:cNvSpPr>
          <p:nvPr>
            <p:ph type="title"/>
          </p:nvPr>
        </p:nvSpPr>
        <p:spPr>
          <a:xfrm rot="16200000">
            <a:off x="-2770608" y="2898682"/>
            <a:ext cx="6660000" cy="1080000"/>
          </a:xfrm>
        </p:spPr>
        <p:txBody>
          <a:bodyPr>
            <a:normAutofit/>
          </a:bodyPr>
          <a:lstStyle>
            <a:lvl1pPr>
              <a:defRPr sz="3600" b="1" i="0" baseline="0">
                <a:solidFill>
                  <a:srgbClr val="002A6C"/>
                </a:solidFill>
                <a:effectLst>
                  <a:outerShdw blurRad="38100" dist="38100" dir="2700000" algn="tl">
                    <a:srgbClr val="000000">
                      <a:alpha val="43137"/>
                    </a:srgbClr>
                  </a:outerShdw>
                </a:effectLst>
                <a:latin typeface="+mn-lt"/>
              </a:defRPr>
            </a:lvl1pPr>
          </a:lstStyle>
          <a:p>
            <a:r>
              <a:rPr lang="en-US" dirty="0" smtClean="0"/>
              <a:t>Click to edit Master title style</a:t>
            </a:r>
            <a:endParaRPr lang="en-US" dirty="0"/>
          </a:p>
        </p:txBody>
      </p:sp>
    </p:spTree>
    <p:extLst>
      <p:ext uri="{BB962C8B-B14F-4D97-AF65-F5344CB8AC3E}">
        <p14:creationId xmlns:p14="http://schemas.microsoft.com/office/powerpoint/2010/main" val="318813805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Vertical White_graphic">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Date Placeholder 3"/>
          <p:cNvSpPr>
            <a:spLocks noGrp="1"/>
          </p:cNvSpPr>
          <p:nvPr>
            <p:ph type="dt" sz="half" idx="10"/>
          </p:nvPr>
        </p:nvSpPr>
        <p:spPr/>
        <p:txBody>
          <a:bodyPr/>
          <a:lstStyle/>
          <a:p>
            <a:fld id="{CDB1A9FC-E5D1-4C13-9465-FA7AC203E476}"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8" name="Title 1"/>
          <p:cNvSpPr>
            <a:spLocks noGrp="1"/>
          </p:cNvSpPr>
          <p:nvPr>
            <p:ph type="title"/>
          </p:nvPr>
        </p:nvSpPr>
        <p:spPr>
          <a:xfrm rot="16200000">
            <a:off x="-2770608" y="2898682"/>
            <a:ext cx="6660000" cy="1080000"/>
          </a:xfrm>
        </p:spPr>
        <p:txBody>
          <a:bodyPr>
            <a:normAutofit/>
          </a:bodyPr>
          <a:lstStyle>
            <a:lvl1pPr>
              <a:defRPr sz="3600" b="1" i="0" baseline="0">
                <a:solidFill>
                  <a:srgbClr val="002A6C"/>
                </a:solidFill>
                <a:effectLst>
                  <a:outerShdw blurRad="38100" dist="38100" dir="2700000" algn="tl">
                    <a:srgbClr val="000000">
                      <a:alpha val="43137"/>
                    </a:srgbClr>
                  </a:outerShdw>
                </a:effectLst>
                <a:latin typeface="+mn-lt"/>
              </a:defRPr>
            </a:lvl1pPr>
          </a:lstStyle>
          <a:p>
            <a:r>
              <a:rPr lang="en-US" dirty="0" smtClean="0"/>
              <a:t>Click to edit Master title style</a:t>
            </a:r>
            <a:endParaRPr lang="en-US" dirty="0"/>
          </a:p>
        </p:txBody>
      </p:sp>
    </p:spTree>
    <p:extLst>
      <p:ext uri="{BB962C8B-B14F-4D97-AF65-F5344CB8AC3E}">
        <p14:creationId xmlns:p14="http://schemas.microsoft.com/office/powerpoint/2010/main" val="85319679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ertical Gray">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1446663" y="108682"/>
            <a:ext cx="10493546" cy="6726262"/>
          </a:xfrm>
        </p:spPr>
        <p:txBody>
          <a:bodyPr/>
          <a:lstStyle>
            <a:lvl1pPr>
              <a:lnSpc>
                <a:spcPct val="100000"/>
              </a:lnSpc>
              <a:spcBef>
                <a:spcPts val="0"/>
              </a:spcBef>
              <a:spcAft>
                <a:spcPts val="1200"/>
              </a:spcAft>
              <a:defRPr sz="3200"/>
            </a:lvl1pPr>
            <a:lvl2pPr>
              <a:lnSpc>
                <a:spcPct val="100000"/>
              </a:lnSpc>
              <a:spcBef>
                <a:spcPts val="0"/>
              </a:spcBef>
              <a:spcAft>
                <a:spcPts val="1200"/>
              </a:spcAft>
              <a:defRPr sz="2800"/>
            </a:lvl2pPr>
            <a:lvl3pPr>
              <a:lnSpc>
                <a:spcPct val="100000"/>
              </a:lnSpc>
              <a:spcBef>
                <a:spcPts val="0"/>
              </a:spcBef>
              <a:spcAft>
                <a:spcPts val="1200"/>
              </a:spcAft>
              <a:defRPr sz="2400"/>
            </a:lvl3pPr>
          </a:lstStyle>
          <a:p>
            <a:pPr lvl="0"/>
            <a:r>
              <a:rPr lang="en-US" dirty="0" smtClean="0"/>
              <a:t>Click to edit Master text styles</a:t>
            </a:r>
          </a:p>
          <a:p>
            <a:pPr lvl="1"/>
            <a:r>
              <a:rPr lang="en-US" dirty="0" smtClean="0"/>
              <a:t>Second level</a:t>
            </a:r>
          </a:p>
        </p:txBody>
      </p:sp>
      <p:sp>
        <p:nvSpPr>
          <p:cNvPr id="4" name="Date Placeholder 3"/>
          <p:cNvSpPr>
            <a:spLocks noGrp="1"/>
          </p:cNvSpPr>
          <p:nvPr>
            <p:ph type="dt" sz="half" idx="10"/>
          </p:nvPr>
        </p:nvSpPr>
        <p:spPr/>
        <p:txBody>
          <a:bodyPr/>
          <a:lstStyle/>
          <a:p>
            <a:fld id="{655F37B9-2713-4CF3-857B-401AA50E4678}"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8" name="Title 1"/>
          <p:cNvSpPr>
            <a:spLocks noGrp="1"/>
          </p:cNvSpPr>
          <p:nvPr>
            <p:ph type="title"/>
          </p:nvPr>
        </p:nvSpPr>
        <p:spPr>
          <a:xfrm rot="16200000">
            <a:off x="-2770608" y="2898682"/>
            <a:ext cx="6660000" cy="1080000"/>
          </a:xfrm>
        </p:spPr>
        <p:txBody>
          <a:bodyPr>
            <a:normAutofit/>
          </a:bodyPr>
          <a:lstStyle>
            <a:lvl1pPr>
              <a:defRPr sz="3600" b="1" i="0" baseline="0">
                <a:solidFill>
                  <a:srgbClr val="002A6C"/>
                </a:solidFill>
                <a:effectLst>
                  <a:outerShdw blurRad="38100" dist="38100" dir="2700000" algn="tl">
                    <a:srgbClr val="000000">
                      <a:alpha val="43137"/>
                    </a:srgbClr>
                  </a:outerShdw>
                </a:effectLst>
                <a:latin typeface="+mn-lt"/>
              </a:defRPr>
            </a:lvl1pPr>
          </a:lstStyle>
          <a:p>
            <a:r>
              <a:rPr lang="en-US" dirty="0" smtClean="0"/>
              <a:t>Click to edit Master title style</a:t>
            </a:r>
            <a:endParaRPr lang="en-US" dirty="0"/>
          </a:p>
        </p:txBody>
      </p:sp>
    </p:spTree>
    <p:extLst>
      <p:ext uri="{BB962C8B-B14F-4D97-AF65-F5344CB8AC3E}">
        <p14:creationId xmlns:p14="http://schemas.microsoft.com/office/powerpoint/2010/main" val="43719134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xercis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533400" y="1654175"/>
            <a:ext cx="11296650" cy="5067300"/>
          </a:xfrm>
        </p:spPr>
        <p:txBody>
          <a:bodyPr/>
          <a:lstStyle>
            <a:lvl1pPr>
              <a:lnSpc>
                <a:spcPct val="100000"/>
              </a:lnSpc>
              <a:spcBef>
                <a:spcPts val="600"/>
              </a:spcBef>
              <a:spcAft>
                <a:spcPts val="1200"/>
              </a:spcAft>
              <a:defRPr sz="3200"/>
            </a:lvl1pPr>
            <a:lvl2pPr>
              <a:lnSpc>
                <a:spcPct val="100000"/>
              </a:lnSpc>
              <a:spcBef>
                <a:spcPts val="600"/>
              </a:spcBef>
              <a:spcAft>
                <a:spcPts val="1200"/>
              </a:spcAft>
              <a:defRPr sz="2800"/>
            </a:lvl2pPr>
            <a:lvl3pPr>
              <a:lnSpc>
                <a:spcPct val="100000"/>
              </a:lnSpc>
              <a:spcBef>
                <a:spcPts val="600"/>
              </a:spcBef>
              <a:spcAft>
                <a:spcPts val="1200"/>
              </a:spcAft>
              <a:defRPr sz="2400"/>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Date Placeholder 3"/>
          <p:cNvSpPr>
            <a:spLocks noGrp="1"/>
          </p:cNvSpPr>
          <p:nvPr>
            <p:ph type="dt" sz="half" idx="10"/>
          </p:nvPr>
        </p:nvSpPr>
        <p:spPr/>
        <p:txBody>
          <a:bodyPr/>
          <a:lstStyle/>
          <a:p>
            <a:fld id="{3534F2F7-125A-47FD-93FC-B3107FBC42B3}"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8" name="Title 1"/>
          <p:cNvSpPr>
            <a:spLocks noGrp="1"/>
          </p:cNvSpPr>
          <p:nvPr>
            <p:ph type="title"/>
          </p:nvPr>
        </p:nvSpPr>
        <p:spPr>
          <a:xfrm>
            <a:off x="145775" y="1"/>
            <a:ext cx="11880000" cy="1080000"/>
          </a:xfrm>
        </p:spPr>
        <p:txBody>
          <a:bodyPr/>
          <a:lstStyle>
            <a:lvl1pPr>
              <a:defRPr b="1" i="0" baseline="0">
                <a:solidFill>
                  <a:srgbClr val="002A6C"/>
                </a:solidFill>
                <a:effectLst>
                  <a:outerShdw blurRad="38100" dist="38100" dir="2700000" algn="tl">
                    <a:srgbClr val="000000">
                      <a:alpha val="43137"/>
                    </a:srgbClr>
                  </a:outerShdw>
                </a:effectLst>
                <a:latin typeface="+mn-lt"/>
              </a:defRPr>
            </a:lvl1pPr>
          </a:lstStyle>
          <a:p>
            <a:r>
              <a:rPr lang="en-US" dirty="0" smtClean="0"/>
              <a:t>Click to edit Master title style</a:t>
            </a:r>
            <a:endParaRPr lang="en-US" dirty="0"/>
          </a:p>
        </p:txBody>
      </p:sp>
    </p:spTree>
    <p:extLst>
      <p:ext uri="{BB962C8B-B14F-4D97-AF65-F5344CB8AC3E}">
        <p14:creationId xmlns:p14="http://schemas.microsoft.com/office/powerpoint/2010/main" val="345422271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Exercise_graphic">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Date Placeholder 3"/>
          <p:cNvSpPr>
            <a:spLocks noGrp="1"/>
          </p:cNvSpPr>
          <p:nvPr>
            <p:ph type="dt" sz="half" idx="10"/>
          </p:nvPr>
        </p:nvSpPr>
        <p:spPr/>
        <p:txBody>
          <a:bodyPr/>
          <a:lstStyle/>
          <a:p>
            <a:fld id="{AA0C008D-2F82-4072-B12F-E19950034879}"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8" name="Title 1"/>
          <p:cNvSpPr>
            <a:spLocks noGrp="1"/>
          </p:cNvSpPr>
          <p:nvPr>
            <p:ph type="title"/>
          </p:nvPr>
        </p:nvSpPr>
        <p:spPr>
          <a:xfrm>
            <a:off x="145775" y="1"/>
            <a:ext cx="11880000" cy="1080000"/>
          </a:xfrm>
        </p:spPr>
        <p:txBody>
          <a:bodyPr/>
          <a:lstStyle>
            <a:lvl1pPr>
              <a:defRPr b="1" i="0" baseline="0">
                <a:solidFill>
                  <a:srgbClr val="002A6C"/>
                </a:solidFill>
                <a:effectLst>
                  <a:outerShdw blurRad="38100" dist="38100" dir="2700000" algn="tl">
                    <a:srgbClr val="000000">
                      <a:alpha val="43137"/>
                    </a:srgbClr>
                  </a:outerShdw>
                </a:effectLst>
                <a:latin typeface="+mn-lt"/>
              </a:defRPr>
            </a:lvl1pPr>
          </a:lstStyle>
          <a:p>
            <a:r>
              <a:rPr lang="en-US" dirty="0" smtClean="0"/>
              <a:t>Click to edit Master title style</a:t>
            </a:r>
            <a:endParaRPr lang="en-US" dirty="0"/>
          </a:p>
        </p:txBody>
      </p:sp>
    </p:spTree>
    <p:extLst>
      <p:ext uri="{BB962C8B-B14F-4D97-AF65-F5344CB8AC3E}">
        <p14:creationId xmlns:p14="http://schemas.microsoft.com/office/powerpoint/2010/main" val="4030182039"/>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Exercise_2fields">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sz="half" idx="1"/>
          </p:nvPr>
        </p:nvSpPr>
        <p:spPr>
          <a:xfrm>
            <a:off x="666750" y="1825625"/>
            <a:ext cx="5181600" cy="4895850"/>
          </a:xfrm>
        </p:spPr>
        <p:txBody>
          <a:bodyPr/>
          <a:lstStyle>
            <a:lvl1pPr>
              <a:lnSpc>
                <a:spcPct val="100000"/>
              </a:lnSpc>
              <a:spcBef>
                <a:spcPts val="600"/>
              </a:spcBef>
              <a:spcAft>
                <a:spcPts val="1200"/>
              </a:spcAft>
              <a:defRPr/>
            </a:lvl1pPr>
            <a:lvl2pPr>
              <a:lnSpc>
                <a:spcPct val="100000"/>
              </a:lnSpc>
              <a:spcBef>
                <a:spcPts val="600"/>
              </a:spcBef>
              <a:spcAft>
                <a:spcPts val="1200"/>
              </a:spcAft>
              <a:defRPr/>
            </a:lvl2pPr>
            <a:lvl3pPr>
              <a:lnSpc>
                <a:spcPct val="100000"/>
              </a:lnSpc>
              <a:spcBef>
                <a:spcPts val="600"/>
              </a:spcBef>
              <a:spcAft>
                <a:spcPts val="1200"/>
              </a:spcAft>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Content Placeholder 3"/>
          <p:cNvSpPr>
            <a:spLocks noGrp="1"/>
          </p:cNvSpPr>
          <p:nvPr>
            <p:ph sz="half" idx="2"/>
          </p:nvPr>
        </p:nvSpPr>
        <p:spPr>
          <a:xfrm>
            <a:off x="6343650" y="1825625"/>
            <a:ext cx="5181600" cy="4895850"/>
          </a:xfrm>
        </p:spPr>
        <p:txBody>
          <a:bodyPr/>
          <a:lstStyle>
            <a:lvl1pPr>
              <a:lnSpc>
                <a:spcPct val="100000"/>
              </a:lnSpc>
              <a:spcBef>
                <a:spcPts val="600"/>
              </a:spcBef>
              <a:spcAft>
                <a:spcPts val="1200"/>
              </a:spcAft>
              <a:defRPr/>
            </a:lvl1pPr>
            <a:lvl2pPr>
              <a:lnSpc>
                <a:spcPct val="100000"/>
              </a:lnSpc>
              <a:spcBef>
                <a:spcPts val="600"/>
              </a:spcBef>
              <a:spcAft>
                <a:spcPts val="1200"/>
              </a:spcAft>
              <a:defRPr/>
            </a:lvl2pPr>
            <a:lvl3pPr>
              <a:lnSpc>
                <a:spcPct val="100000"/>
              </a:lnSpc>
              <a:spcBef>
                <a:spcPts val="600"/>
              </a:spcBef>
              <a:spcAft>
                <a:spcPts val="1200"/>
              </a:spcAft>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Date Placeholder 4"/>
          <p:cNvSpPr>
            <a:spLocks noGrp="1"/>
          </p:cNvSpPr>
          <p:nvPr>
            <p:ph type="dt" sz="half" idx="10"/>
          </p:nvPr>
        </p:nvSpPr>
        <p:spPr/>
        <p:txBody>
          <a:bodyPr/>
          <a:lstStyle/>
          <a:p>
            <a:fld id="{CCA95CB6-A3FD-405B-8B1B-B0EBA1412DC6}" type="datetime1">
              <a:rPr lang="en-US" smtClean="0"/>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C54D1-FDD9-4227-AB8F-CBC9F09C9B0C}" type="slidenum">
              <a:rPr lang="en-US" smtClean="0"/>
              <a:t>‹#›</a:t>
            </a:fld>
            <a:endParaRPr lang="en-US"/>
          </a:p>
        </p:txBody>
      </p:sp>
      <p:sp>
        <p:nvSpPr>
          <p:cNvPr id="10" name="Title 1"/>
          <p:cNvSpPr>
            <a:spLocks noGrp="1"/>
          </p:cNvSpPr>
          <p:nvPr>
            <p:ph type="title"/>
          </p:nvPr>
        </p:nvSpPr>
        <p:spPr>
          <a:xfrm>
            <a:off x="145775" y="1"/>
            <a:ext cx="11880000" cy="1080000"/>
          </a:xfrm>
        </p:spPr>
        <p:txBody>
          <a:bodyPr/>
          <a:lstStyle>
            <a:lvl1pPr>
              <a:defRPr b="1" i="0" baseline="0">
                <a:solidFill>
                  <a:srgbClr val="002A6C"/>
                </a:solidFill>
                <a:effectLst>
                  <a:outerShdw blurRad="38100" dist="38100" dir="2700000" algn="tl">
                    <a:srgbClr val="000000">
                      <a:alpha val="43137"/>
                    </a:srgbClr>
                  </a:outerShdw>
                </a:effectLst>
                <a:latin typeface="+mn-lt"/>
              </a:defRPr>
            </a:lvl1pPr>
          </a:lstStyle>
          <a:p>
            <a:r>
              <a:rPr lang="en-US" dirty="0" smtClean="0"/>
              <a:t>Click to edit Master title style</a:t>
            </a:r>
            <a:endParaRPr lang="en-US" dirty="0"/>
          </a:p>
        </p:txBody>
      </p:sp>
    </p:spTree>
    <p:extLst>
      <p:ext uri="{BB962C8B-B14F-4D97-AF65-F5344CB8AC3E}">
        <p14:creationId xmlns:p14="http://schemas.microsoft.com/office/powerpoint/2010/main" val="75911221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akehome Messag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571500" y="1542505"/>
            <a:ext cx="11144250" cy="5178969"/>
          </a:xfrm>
        </p:spPr>
        <p:txBody>
          <a:bodyPr/>
          <a:lstStyle>
            <a:lvl1pPr>
              <a:lnSpc>
                <a:spcPct val="100000"/>
              </a:lnSpc>
              <a:spcBef>
                <a:spcPts val="600"/>
              </a:spcBef>
              <a:spcAft>
                <a:spcPts val="1200"/>
              </a:spcAft>
              <a:defRPr sz="3200"/>
            </a:lvl1pPr>
            <a:lvl2pPr>
              <a:lnSpc>
                <a:spcPct val="100000"/>
              </a:lnSpc>
              <a:spcBef>
                <a:spcPts val="600"/>
              </a:spcBef>
              <a:spcAft>
                <a:spcPts val="1200"/>
              </a:spcAft>
              <a:defRPr sz="2800"/>
            </a:lvl2pPr>
            <a:lvl3pPr>
              <a:lnSpc>
                <a:spcPct val="100000"/>
              </a:lnSpc>
              <a:spcBef>
                <a:spcPts val="600"/>
              </a:spcBef>
              <a:spcAft>
                <a:spcPts val="1200"/>
              </a:spcAft>
              <a:defRPr sz="2400"/>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Date Placeholder 3"/>
          <p:cNvSpPr>
            <a:spLocks noGrp="1"/>
          </p:cNvSpPr>
          <p:nvPr>
            <p:ph type="dt" sz="half" idx="10"/>
          </p:nvPr>
        </p:nvSpPr>
        <p:spPr/>
        <p:txBody>
          <a:bodyPr/>
          <a:lstStyle/>
          <a:p>
            <a:fld id="{1D6477F1-8A9B-42F0-A077-368668061C9C}"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8" name="Title 1"/>
          <p:cNvSpPr>
            <a:spLocks noGrp="1"/>
          </p:cNvSpPr>
          <p:nvPr>
            <p:ph type="title"/>
          </p:nvPr>
        </p:nvSpPr>
        <p:spPr>
          <a:xfrm>
            <a:off x="145775" y="1"/>
            <a:ext cx="11880000" cy="1080000"/>
          </a:xfrm>
        </p:spPr>
        <p:txBody>
          <a:bodyPr/>
          <a:lstStyle>
            <a:lvl1pPr>
              <a:defRPr b="1" i="0" baseline="0">
                <a:solidFill>
                  <a:schemeClr val="bg1"/>
                </a:solidFill>
                <a:effectLst>
                  <a:outerShdw blurRad="38100" dist="38100" dir="2700000" algn="tl">
                    <a:srgbClr val="000000">
                      <a:alpha val="43137"/>
                    </a:srgbClr>
                  </a:outerShdw>
                </a:effectLst>
                <a:latin typeface="+mn-lt"/>
              </a:defRPr>
            </a:lvl1pPr>
          </a:lstStyle>
          <a:p>
            <a:r>
              <a:rPr lang="en-US" dirty="0" smtClean="0"/>
              <a:t>Click to edit Master title style</a:t>
            </a:r>
            <a:endParaRPr lang="en-US" dirty="0"/>
          </a:p>
        </p:txBody>
      </p:sp>
    </p:spTree>
    <p:extLst>
      <p:ext uri="{BB962C8B-B14F-4D97-AF65-F5344CB8AC3E}">
        <p14:creationId xmlns:p14="http://schemas.microsoft.com/office/powerpoint/2010/main" val="515369421"/>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akehome Message_2fields">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sz="half" idx="1"/>
          </p:nvPr>
        </p:nvSpPr>
        <p:spPr>
          <a:xfrm>
            <a:off x="838200" y="1825625"/>
            <a:ext cx="5181600" cy="4351338"/>
          </a:xfrm>
        </p:spPr>
        <p:txBody>
          <a:bodyPr/>
          <a:lstStyle>
            <a:lvl1pPr>
              <a:lnSpc>
                <a:spcPct val="100000"/>
              </a:lnSpc>
              <a:spcBef>
                <a:spcPts val="600"/>
              </a:spcBef>
              <a:spcAft>
                <a:spcPts val="1200"/>
              </a:spcAft>
              <a:defRPr/>
            </a:lvl1pPr>
            <a:lvl2pPr>
              <a:lnSpc>
                <a:spcPct val="100000"/>
              </a:lnSpc>
              <a:spcBef>
                <a:spcPts val="600"/>
              </a:spcBef>
              <a:spcAft>
                <a:spcPts val="1200"/>
              </a:spcAft>
              <a:defRPr/>
            </a:lvl2pPr>
            <a:lvl3pPr>
              <a:lnSpc>
                <a:spcPct val="100000"/>
              </a:lnSpc>
              <a:spcBef>
                <a:spcPts val="600"/>
              </a:spcBef>
              <a:spcAft>
                <a:spcPts val="1200"/>
              </a:spcAft>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Content Placeholder 3"/>
          <p:cNvSpPr>
            <a:spLocks noGrp="1"/>
          </p:cNvSpPr>
          <p:nvPr>
            <p:ph sz="half" idx="2"/>
          </p:nvPr>
        </p:nvSpPr>
        <p:spPr>
          <a:xfrm>
            <a:off x="6172200" y="1825625"/>
            <a:ext cx="5181600" cy="4351338"/>
          </a:xfrm>
        </p:spPr>
        <p:txBody>
          <a:bodyPr/>
          <a:lstStyle>
            <a:lvl1pPr>
              <a:lnSpc>
                <a:spcPct val="100000"/>
              </a:lnSpc>
              <a:spcBef>
                <a:spcPts val="600"/>
              </a:spcBef>
              <a:spcAft>
                <a:spcPts val="1200"/>
              </a:spcAft>
              <a:defRPr/>
            </a:lvl1pPr>
            <a:lvl2pPr>
              <a:lnSpc>
                <a:spcPct val="100000"/>
              </a:lnSpc>
              <a:spcBef>
                <a:spcPts val="600"/>
              </a:spcBef>
              <a:spcAft>
                <a:spcPts val="1200"/>
              </a:spcAft>
              <a:defRPr/>
            </a:lvl2pPr>
            <a:lvl3pPr>
              <a:lnSpc>
                <a:spcPct val="100000"/>
              </a:lnSpc>
              <a:spcBef>
                <a:spcPts val="600"/>
              </a:spcBef>
              <a:spcAft>
                <a:spcPts val="1200"/>
              </a:spcAft>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Date Placeholder 4"/>
          <p:cNvSpPr>
            <a:spLocks noGrp="1"/>
          </p:cNvSpPr>
          <p:nvPr>
            <p:ph type="dt" sz="half" idx="10"/>
          </p:nvPr>
        </p:nvSpPr>
        <p:spPr/>
        <p:txBody>
          <a:bodyPr/>
          <a:lstStyle/>
          <a:p>
            <a:fld id="{9AD43A23-A582-454F-B1D0-3CB3E7CECEBD}" type="datetime1">
              <a:rPr lang="en-US" smtClean="0"/>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C54D1-FDD9-4227-AB8F-CBC9F09C9B0C}" type="slidenum">
              <a:rPr lang="en-US" smtClean="0"/>
              <a:t>‹#›</a:t>
            </a:fld>
            <a:endParaRPr lang="en-US"/>
          </a:p>
        </p:txBody>
      </p:sp>
      <p:sp>
        <p:nvSpPr>
          <p:cNvPr id="10" name="Title 1"/>
          <p:cNvSpPr>
            <a:spLocks noGrp="1"/>
          </p:cNvSpPr>
          <p:nvPr>
            <p:ph type="title"/>
          </p:nvPr>
        </p:nvSpPr>
        <p:spPr>
          <a:xfrm>
            <a:off x="145775" y="1"/>
            <a:ext cx="11880000" cy="1080000"/>
          </a:xfrm>
        </p:spPr>
        <p:txBody>
          <a:bodyPr/>
          <a:lstStyle>
            <a:lvl1pPr>
              <a:defRPr b="1" i="0" baseline="0">
                <a:solidFill>
                  <a:schemeClr val="bg1"/>
                </a:solidFill>
                <a:effectLst>
                  <a:outerShdw blurRad="38100" dist="38100" dir="2700000" algn="tl">
                    <a:srgbClr val="000000">
                      <a:alpha val="43137"/>
                    </a:srgbClr>
                  </a:outerShdw>
                </a:effectLst>
                <a:latin typeface="+mn-lt"/>
              </a:defRPr>
            </a:lvl1pPr>
          </a:lstStyle>
          <a:p>
            <a:r>
              <a:rPr lang="en-US" dirty="0" smtClean="0"/>
              <a:t>Click to edit Master title style</a:t>
            </a:r>
            <a:endParaRPr lang="en-US" dirty="0"/>
          </a:p>
        </p:txBody>
      </p:sp>
    </p:spTree>
    <p:extLst>
      <p:ext uri="{BB962C8B-B14F-4D97-AF65-F5344CB8AC3E}">
        <p14:creationId xmlns:p14="http://schemas.microsoft.com/office/powerpoint/2010/main" val="3707323865"/>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Referenc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p:txBody>
          <a:bodyPr/>
          <a:lstStyle>
            <a:lvl1pPr>
              <a:lnSpc>
                <a:spcPct val="100000"/>
              </a:lnSpc>
              <a:spcBef>
                <a:spcPts val="600"/>
              </a:spcBef>
              <a:spcAft>
                <a:spcPts val="1200"/>
              </a:spcAft>
              <a:defRPr sz="3200"/>
            </a:lvl1pPr>
            <a:lvl2pPr>
              <a:lnSpc>
                <a:spcPct val="100000"/>
              </a:lnSpc>
              <a:spcBef>
                <a:spcPts val="600"/>
              </a:spcBef>
              <a:spcAft>
                <a:spcPts val="1200"/>
              </a:spcAft>
              <a:defRPr sz="2800"/>
            </a:lvl2pPr>
            <a:lvl3pPr>
              <a:lnSpc>
                <a:spcPct val="100000"/>
              </a:lnSpc>
              <a:spcBef>
                <a:spcPts val="600"/>
              </a:spcBef>
              <a:spcAft>
                <a:spcPts val="1200"/>
              </a:spcAft>
              <a:defRPr sz="2400"/>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Date Placeholder 3"/>
          <p:cNvSpPr>
            <a:spLocks noGrp="1"/>
          </p:cNvSpPr>
          <p:nvPr>
            <p:ph type="dt" sz="half" idx="10"/>
          </p:nvPr>
        </p:nvSpPr>
        <p:spPr/>
        <p:txBody>
          <a:bodyPr/>
          <a:lstStyle/>
          <a:p>
            <a:fld id="{53201178-0995-41BD-A033-831330E75B4F}"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8" name="Title 1"/>
          <p:cNvSpPr>
            <a:spLocks noGrp="1"/>
          </p:cNvSpPr>
          <p:nvPr>
            <p:ph type="title"/>
          </p:nvPr>
        </p:nvSpPr>
        <p:spPr>
          <a:xfrm>
            <a:off x="145775" y="0"/>
            <a:ext cx="11880000" cy="1080000"/>
          </a:xfrm>
        </p:spPr>
        <p:txBody>
          <a:bodyPr/>
          <a:lstStyle>
            <a:lvl1pPr>
              <a:defRPr b="1" i="0" baseline="0">
                <a:solidFill>
                  <a:srgbClr val="002A6C"/>
                </a:solidFill>
                <a:effectLst>
                  <a:outerShdw blurRad="38100" dist="38100" dir="2700000" algn="tl">
                    <a:srgbClr val="000000">
                      <a:alpha val="43137"/>
                    </a:srgbClr>
                  </a:outerShdw>
                </a:effectLst>
                <a:latin typeface="+mn-lt"/>
              </a:defRPr>
            </a:lvl1pPr>
          </a:lstStyle>
          <a:p>
            <a:r>
              <a:rPr lang="en-US" dirty="0" smtClean="0"/>
              <a:t>Click to edit Master title style</a:t>
            </a:r>
            <a:endParaRPr lang="en-US" dirty="0"/>
          </a:p>
        </p:txBody>
      </p:sp>
    </p:spTree>
    <p:extLst>
      <p:ext uri="{BB962C8B-B14F-4D97-AF65-F5344CB8AC3E}">
        <p14:creationId xmlns:p14="http://schemas.microsoft.com/office/powerpoint/2010/main" val="113621172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Module Title &amp; Topic">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hasCustomPrompt="1"/>
          </p:nvPr>
        </p:nvSpPr>
        <p:spPr>
          <a:xfrm>
            <a:off x="106017" y="1741073"/>
            <a:ext cx="11953461" cy="1909903"/>
          </a:xfrm>
        </p:spPr>
        <p:txBody>
          <a:bodyPr anchor="ctr">
            <a:normAutofit/>
          </a:bodyPr>
          <a:lstStyle>
            <a:lvl1pPr marL="0" marR="0" indent="0" algn="ctr" defTabSz="914400" rtl="0" eaLnBrk="1" fontAlgn="auto" latinLnBrk="0" hangingPunct="1">
              <a:lnSpc>
                <a:spcPct val="90000"/>
              </a:lnSpc>
              <a:spcBef>
                <a:spcPct val="0"/>
              </a:spcBef>
              <a:spcAft>
                <a:spcPts val="0"/>
              </a:spcAft>
              <a:buClrTx/>
              <a:buSzTx/>
              <a:buFontTx/>
              <a:buNone/>
              <a:tabLst/>
              <a:defRPr sz="4800" b="1" i="0" baseline="0">
                <a:solidFill>
                  <a:schemeClr val="bg1"/>
                </a:solidFill>
                <a:effectLst>
                  <a:outerShdw blurRad="38100" dist="38100" dir="2700000" algn="tl">
                    <a:srgbClr val="000000">
                      <a:alpha val="43137"/>
                    </a:srgbClr>
                  </a:outerShdw>
                </a:effectLst>
                <a:latin typeface="+mn-lt"/>
              </a:defRPr>
            </a:lvl1pPr>
          </a:lstStyle>
          <a:p>
            <a:r>
              <a:rPr lang="en-US" dirty="0" smtClean="0"/>
              <a:t>Click here to edit Master title style</a:t>
            </a:r>
            <a:endParaRPr lang="en-US" dirty="0"/>
          </a:p>
        </p:txBody>
      </p:sp>
      <p:sp>
        <p:nvSpPr>
          <p:cNvPr id="3" name="Subtitle 2"/>
          <p:cNvSpPr>
            <a:spLocks noGrp="1"/>
          </p:cNvSpPr>
          <p:nvPr>
            <p:ph type="subTitle" idx="1" hasCustomPrompt="1"/>
          </p:nvPr>
        </p:nvSpPr>
        <p:spPr>
          <a:xfrm>
            <a:off x="106017" y="3922643"/>
            <a:ext cx="11953461" cy="2054087"/>
          </a:xfrm>
        </p:spPr>
        <p:txBody>
          <a:bodyPr anchor="ctr">
            <a:normAutofit/>
          </a:bodyPr>
          <a:lstStyle>
            <a:lvl1pPr marL="0" indent="0" algn="ctr">
              <a:lnSpc>
                <a:spcPct val="150000"/>
              </a:lnSpc>
              <a:buNone/>
              <a:defRPr sz="4400" b="1" i="0" baseline="0">
                <a:solidFill>
                  <a:schemeClr val="bg1"/>
                </a:solidFill>
                <a:effectLst>
                  <a:outerShdw blurRad="38100" dist="38100" dir="2700000" algn="tl">
                    <a:srgbClr val="000000">
                      <a:alpha val="43137"/>
                    </a:srgb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smtClean="0"/>
              <a:t>Click here to edit Master Subtitle style</a:t>
            </a:r>
          </a:p>
          <a:p>
            <a:r>
              <a:rPr lang="de-DE" dirty="0" smtClean="0"/>
              <a:t>Click here to edit Master Subtitle style</a:t>
            </a:r>
            <a:endParaRPr lang="en-US" dirty="0"/>
          </a:p>
        </p:txBody>
      </p:sp>
      <p:sp>
        <p:nvSpPr>
          <p:cNvPr id="4" name="Date Placeholder 3"/>
          <p:cNvSpPr>
            <a:spLocks noGrp="1"/>
          </p:cNvSpPr>
          <p:nvPr>
            <p:ph type="dt" sz="half" idx="10"/>
          </p:nvPr>
        </p:nvSpPr>
        <p:spPr/>
        <p:txBody>
          <a:bodyPr/>
          <a:lstStyle/>
          <a:p>
            <a:fld id="{0176A84D-DCCA-4B35-B6EA-E178FB184593}" type="datetime1">
              <a:rPr lang="en-US" smtClean="0"/>
              <a:t>1/23/2017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Tree>
    <p:extLst>
      <p:ext uri="{BB962C8B-B14F-4D97-AF65-F5344CB8AC3E}">
        <p14:creationId xmlns:p14="http://schemas.microsoft.com/office/powerpoint/2010/main" val="277944288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Further Readings">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1446662" y="108680"/>
            <a:ext cx="10467041" cy="6726263"/>
          </a:xfrm>
        </p:spPr>
        <p:txBody>
          <a:bodyPr/>
          <a:lstStyle>
            <a:lvl1pPr>
              <a:lnSpc>
                <a:spcPct val="100000"/>
              </a:lnSpc>
              <a:spcBef>
                <a:spcPts val="0"/>
              </a:spcBef>
              <a:spcAft>
                <a:spcPts val="1200"/>
              </a:spcAft>
              <a:defRPr sz="3200"/>
            </a:lvl1pPr>
            <a:lvl2pPr>
              <a:lnSpc>
                <a:spcPct val="100000"/>
              </a:lnSpc>
              <a:spcBef>
                <a:spcPts val="0"/>
              </a:spcBef>
              <a:spcAft>
                <a:spcPts val="1200"/>
              </a:spcAft>
              <a:defRPr sz="2800"/>
            </a:lvl2pPr>
            <a:lvl3pPr>
              <a:lnSpc>
                <a:spcPct val="100000"/>
              </a:lnSpc>
              <a:spcBef>
                <a:spcPts val="0"/>
              </a:spcBef>
              <a:spcAft>
                <a:spcPts val="1200"/>
              </a:spcAft>
              <a:defRPr sz="2400"/>
            </a:lvl3pPr>
          </a:lstStyle>
          <a:p>
            <a:pPr lvl="0"/>
            <a:r>
              <a:rPr lang="en-US" dirty="0" smtClean="0"/>
              <a:t>Click to edit Master text styles</a:t>
            </a:r>
          </a:p>
          <a:p>
            <a:pPr lvl="1"/>
            <a:r>
              <a:rPr lang="en-US" dirty="0" smtClean="0"/>
              <a:t>Second level</a:t>
            </a:r>
          </a:p>
        </p:txBody>
      </p:sp>
      <p:sp>
        <p:nvSpPr>
          <p:cNvPr id="4" name="Date Placeholder 3"/>
          <p:cNvSpPr>
            <a:spLocks noGrp="1"/>
          </p:cNvSpPr>
          <p:nvPr>
            <p:ph type="dt" sz="half" idx="10"/>
          </p:nvPr>
        </p:nvSpPr>
        <p:spPr/>
        <p:txBody>
          <a:bodyPr/>
          <a:lstStyle/>
          <a:p>
            <a:fld id="{4E358E3B-A8B8-4D96-97DC-F3E7DB62E68C}"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8" name="Title 1"/>
          <p:cNvSpPr>
            <a:spLocks noGrp="1"/>
          </p:cNvSpPr>
          <p:nvPr>
            <p:ph type="title"/>
          </p:nvPr>
        </p:nvSpPr>
        <p:spPr>
          <a:xfrm rot="16200000">
            <a:off x="-2770608" y="2898682"/>
            <a:ext cx="6660000" cy="1080000"/>
          </a:xfrm>
        </p:spPr>
        <p:txBody>
          <a:bodyPr>
            <a:normAutofit/>
          </a:bodyPr>
          <a:lstStyle>
            <a:lvl1pPr>
              <a:defRPr sz="3600" b="1" i="0" baseline="0">
                <a:solidFill>
                  <a:srgbClr val="002A6C"/>
                </a:solidFill>
                <a:effectLst>
                  <a:outerShdw blurRad="38100" dist="38100" dir="2700000" algn="tl">
                    <a:srgbClr val="000000">
                      <a:alpha val="43137"/>
                    </a:srgbClr>
                  </a:outerShdw>
                </a:effectLst>
                <a:latin typeface="+mn-lt"/>
              </a:defRPr>
            </a:lvl1pPr>
          </a:lstStyle>
          <a:p>
            <a:r>
              <a:rPr lang="en-US" dirty="0" smtClean="0"/>
              <a:t>Click to edit Master title style</a:t>
            </a:r>
            <a:endParaRPr lang="en-US" dirty="0"/>
          </a:p>
        </p:txBody>
      </p:sp>
    </p:spTree>
    <p:extLst>
      <p:ext uri="{BB962C8B-B14F-4D97-AF65-F5344CB8AC3E}">
        <p14:creationId xmlns:p14="http://schemas.microsoft.com/office/powerpoint/2010/main" val="47778069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inal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Date Placeholder 3"/>
          <p:cNvSpPr>
            <a:spLocks noGrp="1"/>
          </p:cNvSpPr>
          <p:nvPr>
            <p:ph type="dt" sz="half" idx="10"/>
          </p:nvPr>
        </p:nvSpPr>
        <p:spPr/>
        <p:txBody>
          <a:bodyPr/>
          <a:lstStyle/>
          <a:p>
            <a:fld id="{8B390477-E123-401E-A4FD-930BB9602432}" type="datetime1">
              <a:rPr lang="en-US" smtClean="0"/>
              <a:t>1/23/2017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9" name="Title 1"/>
          <p:cNvSpPr>
            <a:spLocks noGrp="1"/>
          </p:cNvSpPr>
          <p:nvPr>
            <p:ph type="ctrTitle" hasCustomPrompt="1"/>
          </p:nvPr>
        </p:nvSpPr>
        <p:spPr>
          <a:xfrm>
            <a:off x="397565" y="1263997"/>
            <a:ext cx="11396869" cy="2526125"/>
          </a:xfrm>
        </p:spPr>
        <p:txBody>
          <a:bodyPr anchor="ctr">
            <a:normAutofit/>
          </a:bodyPr>
          <a:lstStyle>
            <a:lvl1pPr marL="0" marR="0" indent="0" algn="ctr" defTabSz="914400" rtl="0" eaLnBrk="1" fontAlgn="auto" latinLnBrk="0" hangingPunct="1">
              <a:lnSpc>
                <a:spcPct val="90000"/>
              </a:lnSpc>
              <a:spcBef>
                <a:spcPct val="0"/>
              </a:spcBef>
              <a:spcAft>
                <a:spcPts val="0"/>
              </a:spcAft>
              <a:buClrTx/>
              <a:buSzTx/>
              <a:buFontTx/>
              <a:buNone/>
              <a:tabLst/>
              <a:defRPr sz="5400" b="1" i="0" baseline="0">
                <a:solidFill>
                  <a:srgbClr val="002A6C"/>
                </a:solidFill>
                <a:effectLst>
                  <a:outerShdw blurRad="38100" dist="38100" dir="2700000" algn="tl">
                    <a:srgbClr val="000000">
                      <a:alpha val="43137"/>
                    </a:srgbClr>
                  </a:outerShdw>
                </a:effectLst>
                <a:latin typeface="+mn-lt"/>
              </a:defRPr>
            </a:lvl1pPr>
          </a:lstStyle>
          <a:p>
            <a:r>
              <a:rPr lang="en-US" dirty="0" smtClean="0"/>
              <a:t>Click here to edit Master title style</a:t>
            </a:r>
            <a:endParaRPr lang="en-US" dirty="0"/>
          </a:p>
        </p:txBody>
      </p:sp>
      <p:sp>
        <p:nvSpPr>
          <p:cNvPr id="10" name="Subtitle 2"/>
          <p:cNvSpPr>
            <a:spLocks noGrp="1"/>
          </p:cNvSpPr>
          <p:nvPr>
            <p:ph type="subTitle" idx="1" hasCustomPrompt="1"/>
          </p:nvPr>
        </p:nvSpPr>
        <p:spPr>
          <a:xfrm>
            <a:off x="397565" y="4055170"/>
            <a:ext cx="11396869" cy="1444484"/>
          </a:xfrm>
        </p:spPr>
        <p:txBody>
          <a:bodyPr anchor="ctr">
            <a:normAutofit/>
          </a:bodyPr>
          <a:lstStyle>
            <a:lvl1pPr marL="0" indent="0" algn="ctr">
              <a:buNone/>
              <a:defRPr sz="4400" b="1" i="0" baseline="0">
                <a:solidFill>
                  <a:srgbClr val="002A6C"/>
                </a:solidFill>
                <a:effectLst>
                  <a:outerShdw blurRad="38100" dist="38100" dir="2700000" algn="tl">
                    <a:srgbClr val="000000">
                      <a:alpha val="43137"/>
                    </a:srgb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smtClean="0"/>
              <a:t>Click here to edit Master Subtitle style</a:t>
            </a:r>
            <a:endParaRPr lang="en-US" dirty="0"/>
          </a:p>
        </p:txBody>
      </p:sp>
    </p:spTree>
    <p:extLst>
      <p:ext uri="{BB962C8B-B14F-4D97-AF65-F5344CB8AC3E}">
        <p14:creationId xmlns:p14="http://schemas.microsoft.com/office/powerpoint/2010/main" val="42204001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odule Outlin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1446663" y="108682"/>
            <a:ext cx="10493546" cy="6726262"/>
          </a:xfrm>
        </p:spPr>
        <p:txBody>
          <a:bodyPr/>
          <a:lstStyle>
            <a:lvl1pPr>
              <a:lnSpc>
                <a:spcPct val="100000"/>
              </a:lnSpc>
              <a:spcBef>
                <a:spcPts val="0"/>
              </a:spcBef>
              <a:spcAft>
                <a:spcPts val="1200"/>
              </a:spcAft>
              <a:defRPr sz="3200"/>
            </a:lvl1pPr>
            <a:lvl2pPr>
              <a:lnSpc>
                <a:spcPct val="100000"/>
              </a:lnSpc>
              <a:spcBef>
                <a:spcPts val="0"/>
              </a:spcBef>
              <a:spcAft>
                <a:spcPts val="1200"/>
              </a:spcAft>
              <a:defRPr sz="2800"/>
            </a:lvl2pPr>
            <a:lvl3pPr>
              <a:lnSpc>
                <a:spcPct val="100000"/>
              </a:lnSpc>
              <a:spcBef>
                <a:spcPts val="0"/>
              </a:spcBef>
              <a:spcAft>
                <a:spcPts val="1200"/>
              </a:spcAft>
              <a:defRPr sz="2400"/>
            </a:lvl3pPr>
          </a:lstStyle>
          <a:p>
            <a:pPr lvl="0"/>
            <a:r>
              <a:rPr lang="en-US" dirty="0" smtClean="0"/>
              <a:t>Click to edit Master text styles</a:t>
            </a:r>
          </a:p>
          <a:p>
            <a:pPr lvl="1"/>
            <a:r>
              <a:rPr lang="en-US" dirty="0" smtClean="0"/>
              <a:t>Second level</a:t>
            </a:r>
          </a:p>
        </p:txBody>
      </p:sp>
      <p:sp>
        <p:nvSpPr>
          <p:cNvPr id="4" name="Date Placeholder 3"/>
          <p:cNvSpPr>
            <a:spLocks noGrp="1"/>
          </p:cNvSpPr>
          <p:nvPr>
            <p:ph type="dt" sz="half" idx="10"/>
          </p:nvPr>
        </p:nvSpPr>
        <p:spPr/>
        <p:txBody>
          <a:bodyPr/>
          <a:lstStyle/>
          <a:p>
            <a:fld id="{117B3CA3-81C3-4E20-93DE-53F8F9936F57}"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8" name="Title 1"/>
          <p:cNvSpPr>
            <a:spLocks noGrp="1"/>
          </p:cNvSpPr>
          <p:nvPr>
            <p:ph type="title"/>
          </p:nvPr>
        </p:nvSpPr>
        <p:spPr>
          <a:xfrm rot="16200000">
            <a:off x="-2869608" y="2889000"/>
            <a:ext cx="6858000" cy="1080000"/>
          </a:xfrm>
        </p:spPr>
        <p:txBody>
          <a:bodyPr>
            <a:normAutofit/>
          </a:bodyPr>
          <a:lstStyle>
            <a:lvl1pPr>
              <a:defRPr sz="3600" b="1" i="0" baseline="0">
                <a:solidFill>
                  <a:srgbClr val="002A6C"/>
                </a:solidFill>
                <a:effectLst>
                  <a:outerShdw blurRad="38100" dist="38100" dir="2700000" algn="tl">
                    <a:srgbClr val="000000">
                      <a:alpha val="43137"/>
                    </a:srgbClr>
                  </a:outerShdw>
                </a:effectLst>
                <a:latin typeface="+mn-lt"/>
              </a:defRPr>
            </a:lvl1pPr>
          </a:lstStyle>
          <a:p>
            <a:r>
              <a:rPr lang="en-US" dirty="0" smtClean="0"/>
              <a:t>Click to edit Master title style</a:t>
            </a:r>
            <a:endParaRPr lang="en-US" dirty="0"/>
          </a:p>
        </p:txBody>
      </p:sp>
    </p:spTree>
    <p:extLst>
      <p:ext uri="{BB962C8B-B14F-4D97-AF65-F5344CB8AC3E}">
        <p14:creationId xmlns:p14="http://schemas.microsoft.com/office/powerpoint/2010/main" val="28744617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_Regular">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530087" y="1542505"/>
            <a:ext cx="11171583" cy="5083581"/>
          </a:xfrm>
        </p:spPr>
        <p:txBody>
          <a:bodyPr/>
          <a:lstStyle>
            <a:lvl1pPr>
              <a:lnSpc>
                <a:spcPct val="100000"/>
              </a:lnSpc>
              <a:spcBef>
                <a:spcPts val="600"/>
              </a:spcBef>
              <a:spcAft>
                <a:spcPts val="1200"/>
              </a:spcAft>
              <a:defRPr sz="3200"/>
            </a:lvl1pPr>
            <a:lvl2pPr>
              <a:lnSpc>
                <a:spcPct val="100000"/>
              </a:lnSpc>
              <a:spcBef>
                <a:spcPts val="600"/>
              </a:spcBef>
              <a:spcAft>
                <a:spcPts val="1200"/>
              </a:spcAft>
              <a:defRPr sz="2800"/>
            </a:lvl2pPr>
            <a:lvl3pPr>
              <a:lnSpc>
                <a:spcPct val="100000"/>
              </a:lnSpc>
              <a:spcBef>
                <a:spcPts val="600"/>
              </a:spcBef>
              <a:spcAft>
                <a:spcPts val="1200"/>
              </a:spcAft>
              <a:defRPr sz="2400"/>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Date Placeholder 3"/>
          <p:cNvSpPr>
            <a:spLocks noGrp="1"/>
          </p:cNvSpPr>
          <p:nvPr>
            <p:ph type="dt" sz="half" idx="10"/>
          </p:nvPr>
        </p:nvSpPr>
        <p:spPr/>
        <p:txBody>
          <a:bodyPr/>
          <a:lstStyle/>
          <a:p>
            <a:fld id="{3E6448C3-0E4C-40AE-A256-03591A7564C8}"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8" name="Title 1"/>
          <p:cNvSpPr>
            <a:spLocks noGrp="1"/>
          </p:cNvSpPr>
          <p:nvPr>
            <p:ph type="title"/>
          </p:nvPr>
        </p:nvSpPr>
        <p:spPr>
          <a:xfrm>
            <a:off x="145775" y="1"/>
            <a:ext cx="11880000" cy="1080000"/>
          </a:xfrm>
        </p:spPr>
        <p:txBody>
          <a:bodyPr/>
          <a:lstStyle>
            <a:lvl1pPr>
              <a:defRPr b="1" i="0" baseline="0">
                <a:solidFill>
                  <a:srgbClr val="002A6C"/>
                </a:solidFill>
                <a:effectLst>
                  <a:outerShdw blurRad="38100" dist="38100" dir="2700000" algn="tl">
                    <a:srgbClr val="000000">
                      <a:alpha val="43137"/>
                    </a:srgbClr>
                  </a:outerShdw>
                </a:effectLst>
                <a:latin typeface="+mn-lt"/>
              </a:defRPr>
            </a:lvl1pPr>
          </a:lstStyle>
          <a:p>
            <a:r>
              <a:rPr lang="en-US" dirty="0" smtClean="0"/>
              <a:t>Click to edit Master title style</a:t>
            </a:r>
            <a:endParaRPr lang="en-US" dirty="0"/>
          </a:p>
        </p:txBody>
      </p:sp>
    </p:spTree>
    <p:extLst>
      <p:ext uri="{BB962C8B-B14F-4D97-AF65-F5344CB8AC3E}">
        <p14:creationId xmlns:p14="http://schemas.microsoft.com/office/powerpoint/2010/main" val="40064144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_Gray">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530087" y="1542505"/>
            <a:ext cx="11158330" cy="5070329"/>
          </a:xfrm>
        </p:spPr>
        <p:txBody>
          <a:bodyPr/>
          <a:lstStyle>
            <a:lvl1pPr>
              <a:lnSpc>
                <a:spcPct val="100000"/>
              </a:lnSpc>
              <a:spcBef>
                <a:spcPts val="600"/>
              </a:spcBef>
              <a:spcAft>
                <a:spcPts val="1200"/>
              </a:spcAft>
              <a:defRPr sz="3200"/>
            </a:lvl1pPr>
            <a:lvl2pPr>
              <a:lnSpc>
                <a:spcPct val="100000"/>
              </a:lnSpc>
              <a:spcBef>
                <a:spcPts val="600"/>
              </a:spcBef>
              <a:spcAft>
                <a:spcPts val="1200"/>
              </a:spcAft>
              <a:defRPr sz="2800"/>
            </a:lvl2pPr>
            <a:lvl3pPr>
              <a:lnSpc>
                <a:spcPct val="100000"/>
              </a:lnSpc>
              <a:spcBef>
                <a:spcPts val="600"/>
              </a:spcBef>
              <a:spcAft>
                <a:spcPts val="1200"/>
              </a:spcAft>
              <a:defRPr sz="2400"/>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Date Placeholder 3"/>
          <p:cNvSpPr>
            <a:spLocks noGrp="1"/>
          </p:cNvSpPr>
          <p:nvPr>
            <p:ph type="dt" sz="half" idx="10"/>
          </p:nvPr>
        </p:nvSpPr>
        <p:spPr/>
        <p:txBody>
          <a:bodyPr/>
          <a:lstStyle/>
          <a:p>
            <a:fld id="{9C27E607-5288-4B2F-BE18-0FBDA434BA6E}"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8" name="Title 1"/>
          <p:cNvSpPr>
            <a:spLocks noGrp="1"/>
          </p:cNvSpPr>
          <p:nvPr>
            <p:ph type="title"/>
          </p:nvPr>
        </p:nvSpPr>
        <p:spPr>
          <a:xfrm>
            <a:off x="145775" y="0"/>
            <a:ext cx="11880000" cy="1080000"/>
          </a:xfrm>
        </p:spPr>
        <p:txBody>
          <a:bodyPr/>
          <a:lstStyle>
            <a:lvl1pPr>
              <a:defRPr b="1" i="0" baseline="0">
                <a:solidFill>
                  <a:srgbClr val="002A6C"/>
                </a:solidFill>
                <a:effectLst>
                  <a:outerShdw blurRad="38100" dist="38100" dir="2700000" algn="tl">
                    <a:srgbClr val="000000">
                      <a:alpha val="43137"/>
                    </a:srgbClr>
                  </a:outerShdw>
                </a:effectLst>
                <a:latin typeface="+mn-lt"/>
              </a:defRPr>
            </a:lvl1pPr>
          </a:lstStyle>
          <a:p>
            <a:r>
              <a:rPr lang="en-US" dirty="0" smtClean="0"/>
              <a:t>Click to edit Master title style</a:t>
            </a:r>
            <a:endParaRPr lang="en-US" dirty="0"/>
          </a:p>
        </p:txBody>
      </p:sp>
    </p:spTree>
    <p:extLst>
      <p:ext uri="{BB962C8B-B14F-4D97-AF65-F5344CB8AC3E}">
        <p14:creationId xmlns:p14="http://schemas.microsoft.com/office/powerpoint/2010/main" val="209496166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Gray">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sz="half" idx="1"/>
          </p:nvPr>
        </p:nvSpPr>
        <p:spPr>
          <a:xfrm>
            <a:off x="443948" y="1563755"/>
            <a:ext cx="5436704" cy="5157719"/>
          </a:xfrm>
        </p:spPr>
        <p:txBody>
          <a:bodyPr/>
          <a:lstStyle>
            <a:lvl1pPr>
              <a:lnSpc>
                <a:spcPct val="100000"/>
              </a:lnSpc>
              <a:spcBef>
                <a:spcPts val="600"/>
              </a:spcBef>
              <a:spcAft>
                <a:spcPts val="1200"/>
              </a:spcAft>
              <a:defRPr/>
            </a:lvl1pPr>
            <a:lvl2pPr>
              <a:lnSpc>
                <a:spcPct val="100000"/>
              </a:lnSpc>
              <a:spcBef>
                <a:spcPts val="600"/>
              </a:spcBef>
              <a:spcAft>
                <a:spcPts val="1200"/>
              </a:spcAft>
              <a:defRPr/>
            </a:lvl2pPr>
            <a:lvl3pPr>
              <a:lnSpc>
                <a:spcPct val="100000"/>
              </a:lnSpc>
              <a:spcBef>
                <a:spcPts val="600"/>
              </a:spcBef>
              <a:spcAft>
                <a:spcPts val="1200"/>
              </a:spcAft>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Content Placeholder 3"/>
          <p:cNvSpPr>
            <a:spLocks noGrp="1"/>
          </p:cNvSpPr>
          <p:nvPr>
            <p:ph sz="half" idx="2"/>
          </p:nvPr>
        </p:nvSpPr>
        <p:spPr>
          <a:xfrm>
            <a:off x="6423989" y="1563755"/>
            <a:ext cx="5436704" cy="5157719"/>
          </a:xfrm>
        </p:spPr>
        <p:txBody>
          <a:bodyPr/>
          <a:lstStyle>
            <a:lvl1pPr>
              <a:lnSpc>
                <a:spcPct val="100000"/>
              </a:lnSpc>
              <a:spcBef>
                <a:spcPts val="600"/>
              </a:spcBef>
              <a:spcAft>
                <a:spcPts val="1200"/>
              </a:spcAft>
              <a:defRPr/>
            </a:lvl1pPr>
            <a:lvl2pPr>
              <a:lnSpc>
                <a:spcPct val="100000"/>
              </a:lnSpc>
              <a:spcBef>
                <a:spcPts val="600"/>
              </a:spcBef>
              <a:spcAft>
                <a:spcPts val="1200"/>
              </a:spcAft>
              <a:defRPr/>
            </a:lvl2pPr>
            <a:lvl3pPr>
              <a:lnSpc>
                <a:spcPct val="100000"/>
              </a:lnSpc>
              <a:spcBef>
                <a:spcPts val="600"/>
              </a:spcBef>
              <a:spcAft>
                <a:spcPts val="1200"/>
              </a:spcAft>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Date Placeholder 4"/>
          <p:cNvSpPr>
            <a:spLocks noGrp="1"/>
          </p:cNvSpPr>
          <p:nvPr>
            <p:ph type="dt" sz="half" idx="10"/>
          </p:nvPr>
        </p:nvSpPr>
        <p:spPr/>
        <p:txBody>
          <a:bodyPr/>
          <a:lstStyle/>
          <a:p>
            <a:fld id="{531F5B4E-7FA1-4624-8223-5AF0570ACA45}" type="datetime1">
              <a:rPr lang="en-US" smtClean="0"/>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C54D1-FDD9-4227-AB8F-CBC9F09C9B0C}" type="slidenum">
              <a:rPr lang="en-US" smtClean="0"/>
              <a:t>‹#›</a:t>
            </a:fld>
            <a:endParaRPr lang="en-US"/>
          </a:p>
        </p:txBody>
      </p:sp>
      <p:sp>
        <p:nvSpPr>
          <p:cNvPr id="10" name="Title 1"/>
          <p:cNvSpPr>
            <a:spLocks noGrp="1"/>
          </p:cNvSpPr>
          <p:nvPr>
            <p:ph type="title"/>
          </p:nvPr>
        </p:nvSpPr>
        <p:spPr>
          <a:xfrm>
            <a:off x="145775" y="1"/>
            <a:ext cx="11880000" cy="1080000"/>
          </a:xfrm>
        </p:spPr>
        <p:txBody>
          <a:bodyPr/>
          <a:lstStyle>
            <a:lvl1pPr>
              <a:defRPr b="1" i="0" baseline="0">
                <a:solidFill>
                  <a:srgbClr val="002A6C"/>
                </a:solidFill>
                <a:effectLst>
                  <a:outerShdw blurRad="38100" dist="38100" dir="2700000" algn="tl">
                    <a:srgbClr val="000000">
                      <a:alpha val="43137"/>
                    </a:srgbClr>
                  </a:outerShdw>
                </a:effectLst>
                <a:latin typeface="+mn-lt"/>
              </a:defRPr>
            </a:lvl1pPr>
          </a:lstStyle>
          <a:p>
            <a:r>
              <a:rPr lang="en-US" dirty="0" smtClean="0"/>
              <a:t>Click to edit Master title style</a:t>
            </a:r>
            <a:endParaRPr lang="en-US" dirty="0"/>
          </a:p>
        </p:txBody>
      </p:sp>
    </p:spTree>
    <p:extLst>
      <p:ext uri="{BB962C8B-B14F-4D97-AF65-F5344CB8AC3E}">
        <p14:creationId xmlns:p14="http://schemas.microsoft.com/office/powerpoint/2010/main" val="251718329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Comparison_title_box">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13" y="0"/>
            <a:ext cx="12192000" cy="6858000"/>
          </a:xfrm>
          <a:prstGeom prst="rect">
            <a:avLst/>
          </a:prstGeom>
        </p:spPr>
      </p:pic>
      <p:sp>
        <p:nvSpPr>
          <p:cNvPr id="3" name="Text Placeholder 2"/>
          <p:cNvSpPr>
            <a:spLocks noGrp="1"/>
          </p:cNvSpPr>
          <p:nvPr>
            <p:ph type="body" idx="1"/>
          </p:nvPr>
        </p:nvSpPr>
        <p:spPr>
          <a:xfrm>
            <a:off x="463825" y="1535113"/>
            <a:ext cx="5386917" cy="639762"/>
          </a:xfrm>
          <a:solidFill>
            <a:schemeClr val="bg1">
              <a:lumMod val="85000"/>
            </a:schemeClr>
          </a:solidFill>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dirty="0" smtClean="0"/>
              <a:t>Click to </a:t>
            </a:r>
            <a:r>
              <a:rPr lang="fr-CH" dirty="0" err="1" smtClean="0"/>
              <a:t>edit</a:t>
            </a:r>
            <a:r>
              <a:rPr lang="fr-CH" dirty="0" smtClean="0"/>
              <a:t> Master </a:t>
            </a:r>
            <a:r>
              <a:rPr lang="fr-CH" dirty="0" err="1" smtClean="0"/>
              <a:t>text</a:t>
            </a:r>
            <a:r>
              <a:rPr lang="fr-CH" dirty="0" smtClean="0"/>
              <a:t> styles</a:t>
            </a:r>
          </a:p>
        </p:txBody>
      </p:sp>
      <p:sp>
        <p:nvSpPr>
          <p:cNvPr id="4" name="Content Placeholder 3"/>
          <p:cNvSpPr>
            <a:spLocks noGrp="1"/>
          </p:cNvSpPr>
          <p:nvPr>
            <p:ph sz="half" idx="2"/>
          </p:nvPr>
        </p:nvSpPr>
        <p:spPr>
          <a:xfrm>
            <a:off x="463825" y="2174875"/>
            <a:ext cx="5386917" cy="4546600"/>
          </a:xfrm>
        </p:spPr>
        <p:txBody>
          <a:bodyPr/>
          <a:lstStyle>
            <a:lvl1pPr marL="342900" indent="-342900">
              <a:lnSpc>
                <a:spcPct val="110000"/>
              </a:lnSpc>
              <a:spcBef>
                <a:spcPts val="300"/>
              </a:spcBef>
              <a:spcAft>
                <a:spcPts val="300"/>
              </a:spcAft>
              <a:buFont typeface="Wingdings" charset="2"/>
              <a:buChar char="§"/>
              <a:defRPr sz="2400"/>
            </a:lvl1pPr>
            <a:lvl2pPr marL="742950" indent="-285750">
              <a:lnSpc>
                <a:spcPct val="110000"/>
              </a:lnSpc>
              <a:spcBef>
                <a:spcPts val="300"/>
              </a:spcBef>
              <a:spcAft>
                <a:spcPts val="300"/>
              </a:spcAft>
              <a:buFont typeface="Wingdings" charset="2"/>
              <a:buChar char="§"/>
              <a:defRPr sz="2000"/>
            </a:lvl2pPr>
            <a:lvl3pPr marL="914400" indent="0">
              <a:lnSpc>
                <a:spcPct val="110000"/>
              </a:lnSpc>
              <a:spcBef>
                <a:spcPts val="300"/>
              </a:spcBef>
              <a:spcAft>
                <a:spcPts val="300"/>
              </a:spcAft>
              <a:buFont typeface="Wingdings" charset="2"/>
              <a:buNone/>
              <a:defRPr sz="1800"/>
            </a:lvl3pPr>
            <a:lvl4pPr marL="1371600" indent="0">
              <a:lnSpc>
                <a:spcPct val="110000"/>
              </a:lnSpc>
              <a:spcBef>
                <a:spcPts val="300"/>
              </a:spcBef>
              <a:spcAft>
                <a:spcPts val="300"/>
              </a:spcAft>
              <a:buFont typeface="Wingdings" charset="2"/>
              <a:buNone/>
              <a:defRPr sz="1600"/>
            </a:lvl4pPr>
            <a:lvl5pPr marL="2057400" indent="-228600">
              <a:lnSpc>
                <a:spcPct val="110000"/>
              </a:lnSpc>
              <a:spcBef>
                <a:spcPts val="300"/>
              </a:spcBef>
              <a:spcAft>
                <a:spcPts val="300"/>
              </a:spcAft>
              <a:buFont typeface="Wingdings" charset="2"/>
              <a:buChar char="§"/>
              <a:defRPr sz="1600"/>
            </a:lvl5pPr>
            <a:lvl6pPr>
              <a:defRPr sz="1600"/>
            </a:lvl6pPr>
            <a:lvl7pPr>
              <a:defRPr sz="1600"/>
            </a:lvl7pPr>
            <a:lvl8pPr>
              <a:defRPr sz="1600"/>
            </a:lvl8pPr>
            <a:lvl9pPr>
              <a:defRPr sz="1600"/>
            </a:lvl9pPr>
          </a:lstStyle>
          <a:p>
            <a:pPr lvl="0"/>
            <a:r>
              <a:rPr lang="fr-CH" dirty="0" smtClean="0"/>
              <a:t>Click to </a:t>
            </a:r>
            <a:r>
              <a:rPr lang="fr-CH" dirty="0" err="1" smtClean="0"/>
              <a:t>edit</a:t>
            </a:r>
            <a:r>
              <a:rPr lang="fr-CH" dirty="0" smtClean="0"/>
              <a:t> Master </a:t>
            </a:r>
            <a:r>
              <a:rPr lang="fr-CH" dirty="0" err="1" smtClean="0"/>
              <a:t>text</a:t>
            </a:r>
            <a:r>
              <a:rPr lang="fr-CH" dirty="0" smtClean="0"/>
              <a:t> styles</a:t>
            </a:r>
          </a:p>
          <a:p>
            <a:pPr lvl="1"/>
            <a:r>
              <a:rPr lang="fr-CH" dirty="0" smtClean="0"/>
              <a:t>Second </a:t>
            </a:r>
            <a:r>
              <a:rPr lang="fr-CH" dirty="0" err="1" smtClean="0"/>
              <a:t>level</a:t>
            </a:r>
            <a:endParaRPr lang="fr-CH" dirty="0" smtClean="0"/>
          </a:p>
        </p:txBody>
      </p:sp>
      <p:sp>
        <p:nvSpPr>
          <p:cNvPr id="5" name="Text Placeholder 4"/>
          <p:cNvSpPr>
            <a:spLocks noGrp="1"/>
          </p:cNvSpPr>
          <p:nvPr>
            <p:ph type="body" sz="quarter" idx="3"/>
          </p:nvPr>
        </p:nvSpPr>
        <p:spPr>
          <a:xfrm>
            <a:off x="6445160" y="1535113"/>
            <a:ext cx="5389033" cy="639762"/>
          </a:xfrm>
          <a:solidFill>
            <a:schemeClr val="bg1">
              <a:lumMod val="85000"/>
            </a:schemeClr>
          </a:solidFill>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dirty="0" smtClean="0"/>
              <a:t>Click to </a:t>
            </a:r>
            <a:r>
              <a:rPr lang="fr-CH" dirty="0" err="1" smtClean="0"/>
              <a:t>edit</a:t>
            </a:r>
            <a:r>
              <a:rPr lang="fr-CH" dirty="0" smtClean="0"/>
              <a:t> Master </a:t>
            </a:r>
            <a:r>
              <a:rPr lang="fr-CH" dirty="0" err="1" smtClean="0"/>
              <a:t>text</a:t>
            </a:r>
            <a:r>
              <a:rPr lang="fr-CH" dirty="0" smtClean="0"/>
              <a:t> styles</a:t>
            </a:r>
          </a:p>
        </p:txBody>
      </p:sp>
      <p:sp>
        <p:nvSpPr>
          <p:cNvPr id="6" name="Content Placeholder 5"/>
          <p:cNvSpPr>
            <a:spLocks noGrp="1"/>
          </p:cNvSpPr>
          <p:nvPr>
            <p:ph sz="quarter" idx="4"/>
          </p:nvPr>
        </p:nvSpPr>
        <p:spPr>
          <a:xfrm>
            <a:off x="6445160" y="2174875"/>
            <a:ext cx="5389033" cy="4546600"/>
          </a:xfrm>
        </p:spPr>
        <p:txBody>
          <a:bodyPr/>
          <a:lstStyle>
            <a:lvl1pPr marL="342900" indent="-342900">
              <a:lnSpc>
                <a:spcPct val="110000"/>
              </a:lnSpc>
              <a:spcBef>
                <a:spcPts val="300"/>
              </a:spcBef>
              <a:spcAft>
                <a:spcPts val="300"/>
              </a:spcAft>
              <a:buFont typeface="Wingdings" charset="2"/>
              <a:buChar char="§"/>
              <a:defRPr sz="2400"/>
            </a:lvl1pPr>
            <a:lvl2pPr marL="742950" indent="-285750">
              <a:lnSpc>
                <a:spcPct val="110000"/>
              </a:lnSpc>
              <a:spcBef>
                <a:spcPts val="300"/>
              </a:spcBef>
              <a:spcAft>
                <a:spcPts val="300"/>
              </a:spcAft>
              <a:buFont typeface="Wingdings" charset="2"/>
              <a:buChar char="§"/>
              <a:defRPr sz="2000"/>
            </a:lvl2pPr>
            <a:lvl3pPr marL="1143000" indent="-228600">
              <a:lnSpc>
                <a:spcPct val="110000"/>
              </a:lnSpc>
              <a:spcBef>
                <a:spcPts val="300"/>
              </a:spcBef>
              <a:spcAft>
                <a:spcPts val="300"/>
              </a:spcAft>
              <a:buFont typeface="Wingdings" charset="2"/>
              <a:buChar char="§"/>
              <a:defRPr sz="1800"/>
            </a:lvl3pPr>
            <a:lvl4pPr marL="1600200" indent="-228600">
              <a:lnSpc>
                <a:spcPct val="110000"/>
              </a:lnSpc>
              <a:spcBef>
                <a:spcPts val="300"/>
              </a:spcBef>
              <a:spcAft>
                <a:spcPts val="300"/>
              </a:spcAft>
              <a:buFont typeface="Wingdings" charset="2"/>
              <a:buChar char="§"/>
              <a:defRPr sz="1600"/>
            </a:lvl4pPr>
            <a:lvl5pPr marL="2057400" indent="-228600">
              <a:lnSpc>
                <a:spcPct val="110000"/>
              </a:lnSpc>
              <a:spcBef>
                <a:spcPts val="300"/>
              </a:spcBef>
              <a:spcAft>
                <a:spcPts val="300"/>
              </a:spcAft>
              <a:buFont typeface="Wingdings" charset="2"/>
              <a:buChar char="§"/>
              <a:defRPr sz="1600"/>
            </a:lvl5pPr>
            <a:lvl6pPr>
              <a:defRPr sz="1600"/>
            </a:lvl6pPr>
            <a:lvl7pPr>
              <a:defRPr sz="1600"/>
            </a:lvl7pPr>
            <a:lvl8pPr>
              <a:defRPr sz="1600"/>
            </a:lvl8pPr>
            <a:lvl9pPr>
              <a:defRPr sz="1600"/>
            </a:lvl9pPr>
          </a:lstStyle>
          <a:p>
            <a:pPr lvl="0"/>
            <a:r>
              <a:rPr lang="fr-CH" dirty="0" smtClean="0"/>
              <a:t>Click to </a:t>
            </a:r>
            <a:r>
              <a:rPr lang="fr-CH" dirty="0" err="1" smtClean="0"/>
              <a:t>edit</a:t>
            </a:r>
            <a:r>
              <a:rPr lang="fr-CH" dirty="0" smtClean="0"/>
              <a:t> Master </a:t>
            </a:r>
            <a:r>
              <a:rPr lang="fr-CH" dirty="0" err="1" smtClean="0"/>
              <a:t>text</a:t>
            </a:r>
            <a:r>
              <a:rPr lang="fr-CH" dirty="0" smtClean="0"/>
              <a:t> styles</a:t>
            </a:r>
          </a:p>
          <a:p>
            <a:pPr lvl="1"/>
            <a:r>
              <a:rPr lang="fr-CH" dirty="0" smtClean="0"/>
              <a:t>Second </a:t>
            </a:r>
            <a:r>
              <a:rPr lang="fr-CH" dirty="0" err="1" smtClean="0"/>
              <a:t>level</a:t>
            </a:r>
            <a:endParaRPr lang="fr-CH" dirty="0" smtClean="0"/>
          </a:p>
        </p:txBody>
      </p:sp>
      <p:sp>
        <p:nvSpPr>
          <p:cNvPr id="7" name="Date Placeholder 6"/>
          <p:cNvSpPr>
            <a:spLocks noGrp="1"/>
          </p:cNvSpPr>
          <p:nvPr>
            <p:ph type="dt" sz="half" idx="10"/>
          </p:nvPr>
        </p:nvSpPr>
        <p:spPr/>
        <p:txBody>
          <a:bodyPr/>
          <a:lstStyle/>
          <a:p>
            <a:fld id="{15F52AFA-19FE-4CF3-BFE1-5A7B0F0F97D2}" type="datetime1">
              <a:rPr lang="en-US" smtClean="0"/>
              <a:t>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B17112-0BBC-CD41-90CF-8B6E80C642C3}" type="slidenum">
              <a:rPr lang="en-US" smtClean="0"/>
              <a:t>‹#›</a:t>
            </a:fld>
            <a:endParaRPr lang="en-US"/>
          </a:p>
        </p:txBody>
      </p:sp>
      <p:sp>
        <p:nvSpPr>
          <p:cNvPr id="12" name="Title 1"/>
          <p:cNvSpPr>
            <a:spLocks noGrp="1"/>
          </p:cNvSpPr>
          <p:nvPr>
            <p:ph type="title"/>
          </p:nvPr>
        </p:nvSpPr>
        <p:spPr>
          <a:xfrm>
            <a:off x="145775" y="1"/>
            <a:ext cx="11880000" cy="1080000"/>
          </a:xfrm>
        </p:spPr>
        <p:txBody>
          <a:bodyPr/>
          <a:lstStyle>
            <a:lvl1pPr>
              <a:defRPr b="1" i="0" baseline="0">
                <a:solidFill>
                  <a:srgbClr val="002A6C"/>
                </a:solidFill>
                <a:effectLst>
                  <a:outerShdw blurRad="38100" dist="38100" dir="2700000" algn="tl">
                    <a:srgbClr val="000000">
                      <a:alpha val="43137"/>
                    </a:srgbClr>
                  </a:outerShdw>
                </a:effectLst>
                <a:latin typeface="+mn-lt"/>
              </a:defRPr>
            </a:lvl1pPr>
          </a:lstStyle>
          <a:p>
            <a:r>
              <a:rPr lang="en-US" dirty="0" smtClean="0"/>
              <a:t>Click to edit Master title style</a:t>
            </a:r>
            <a:endParaRPr lang="en-US" dirty="0"/>
          </a:p>
        </p:txBody>
      </p:sp>
    </p:spTree>
    <p:extLst>
      <p:ext uri="{BB962C8B-B14F-4D97-AF65-F5344CB8AC3E}">
        <p14:creationId xmlns:p14="http://schemas.microsoft.com/office/powerpoint/2010/main" val="497416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wo Content Gray">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sz="half" idx="1"/>
          </p:nvPr>
        </p:nvSpPr>
        <p:spPr>
          <a:xfrm>
            <a:off x="443948" y="1563755"/>
            <a:ext cx="5436704" cy="5157719"/>
          </a:xfrm>
        </p:spPr>
        <p:txBody>
          <a:bodyPr/>
          <a:lstStyle>
            <a:lvl1pPr>
              <a:lnSpc>
                <a:spcPct val="100000"/>
              </a:lnSpc>
              <a:spcBef>
                <a:spcPts val="600"/>
              </a:spcBef>
              <a:spcAft>
                <a:spcPts val="1200"/>
              </a:spcAft>
              <a:defRPr/>
            </a:lvl1pPr>
            <a:lvl2pPr>
              <a:lnSpc>
                <a:spcPct val="100000"/>
              </a:lnSpc>
              <a:spcBef>
                <a:spcPts val="600"/>
              </a:spcBef>
              <a:spcAft>
                <a:spcPts val="1200"/>
              </a:spcAft>
              <a:defRPr/>
            </a:lvl2pPr>
            <a:lvl3pPr>
              <a:lnSpc>
                <a:spcPct val="100000"/>
              </a:lnSpc>
              <a:spcBef>
                <a:spcPts val="600"/>
              </a:spcBef>
              <a:spcAft>
                <a:spcPts val="1200"/>
              </a:spcAft>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Content Placeholder 3"/>
          <p:cNvSpPr>
            <a:spLocks noGrp="1"/>
          </p:cNvSpPr>
          <p:nvPr>
            <p:ph sz="half" idx="2"/>
          </p:nvPr>
        </p:nvSpPr>
        <p:spPr>
          <a:xfrm>
            <a:off x="6423989" y="1563755"/>
            <a:ext cx="5436704" cy="5157719"/>
          </a:xfrm>
        </p:spPr>
        <p:txBody>
          <a:bodyPr/>
          <a:lstStyle>
            <a:lvl1pPr>
              <a:lnSpc>
                <a:spcPct val="100000"/>
              </a:lnSpc>
              <a:spcBef>
                <a:spcPts val="600"/>
              </a:spcBef>
              <a:spcAft>
                <a:spcPts val="1200"/>
              </a:spcAft>
              <a:defRPr/>
            </a:lvl1pPr>
            <a:lvl2pPr>
              <a:lnSpc>
                <a:spcPct val="100000"/>
              </a:lnSpc>
              <a:spcBef>
                <a:spcPts val="600"/>
              </a:spcBef>
              <a:spcAft>
                <a:spcPts val="1200"/>
              </a:spcAft>
              <a:defRPr/>
            </a:lvl2pPr>
            <a:lvl3pPr>
              <a:lnSpc>
                <a:spcPct val="100000"/>
              </a:lnSpc>
              <a:spcBef>
                <a:spcPts val="600"/>
              </a:spcBef>
              <a:spcAft>
                <a:spcPts val="1200"/>
              </a:spcAft>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Date Placeholder 4"/>
          <p:cNvSpPr>
            <a:spLocks noGrp="1"/>
          </p:cNvSpPr>
          <p:nvPr>
            <p:ph type="dt" sz="half" idx="10"/>
          </p:nvPr>
        </p:nvSpPr>
        <p:spPr/>
        <p:txBody>
          <a:bodyPr/>
          <a:lstStyle/>
          <a:p>
            <a:fld id="{E99C37A8-C27E-45C9-B330-F969CD2F3CA9}" type="datetime1">
              <a:rPr lang="en-US" smtClean="0"/>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C54D1-FDD9-4227-AB8F-CBC9F09C9B0C}" type="slidenum">
              <a:rPr lang="en-US" smtClean="0"/>
              <a:t>‹#›</a:t>
            </a:fld>
            <a:endParaRPr lang="en-US"/>
          </a:p>
        </p:txBody>
      </p:sp>
      <p:sp>
        <p:nvSpPr>
          <p:cNvPr id="10" name="Title 1"/>
          <p:cNvSpPr>
            <a:spLocks noGrp="1"/>
          </p:cNvSpPr>
          <p:nvPr>
            <p:ph type="title"/>
          </p:nvPr>
        </p:nvSpPr>
        <p:spPr>
          <a:xfrm>
            <a:off x="145775" y="1"/>
            <a:ext cx="11880000" cy="1080000"/>
          </a:xfrm>
        </p:spPr>
        <p:txBody>
          <a:bodyPr/>
          <a:lstStyle>
            <a:lvl1pPr>
              <a:defRPr b="1" i="0" baseline="0">
                <a:solidFill>
                  <a:srgbClr val="002A6C"/>
                </a:solidFill>
                <a:effectLst>
                  <a:outerShdw blurRad="38100" dist="38100" dir="2700000" algn="tl">
                    <a:srgbClr val="000000">
                      <a:alpha val="43137"/>
                    </a:srgbClr>
                  </a:outerShdw>
                </a:effectLst>
                <a:latin typeface="+mn-lt"/>
              </a:defRPr>
            </a:lvl1pPr>
          </a:lstStyle>
          <a:p>
            <a:r>
              <a:rPr lang="en-US" dirty="0" smtClean="0"/>
              <a:t>Click to edit Master title style</a:t>
            </a:r>
            <a:endParaRPr lang="en-US" dirty="0"/>
          </a:p>
        </p:txBody>
      </p:sp>
    </p:spTree>
    <p:extLst>
      <p:ext uri="{BB962C8B-B14F-4D97-AF65-F5344CB8AC3E}">
        <p14:creationId xmlns:p14="http://schemas.microsoft.com/office/powerpoint/2010/main" val="201567636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Graphic &amp; Photo">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Date Placeholder 2"/>
          <p:cNvSpPr>
            <a:spLocks noGrp="1"/>
          </p:cNvSpPr>
          <p:nvPr>
            <p:ph type="dt" sz="half" idx="10"/>
          </p:nvPr>
        </p:nvSpPr>
        <p:spPr/>
        <p:txBody>
          <a:bodyPr/>
          <a:lstStyle/>
          <a:p>
            <a:fld id="{EEC35568-CF12-4578-966F-9F068A8D0951}" type="datetime1">
              <a:rPr lang="en-US" smtClean="0"/>
              <a:t>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5C54D1-FDD9-4227-AB8F-CBC9F09C9B0C}" type="slidenum">
              <a:rPr lang="en-US" smtClean="0"/>
              <a:t>‹#›</a:t>
            </a:fld>
            <a:endParaRPr lang="en-US"/>
          </a:p>
        </p:txBody>
      </p:sp>
      <p:sp>
        <p:nvSpPr>
          <p:cNvPr id="9" name="Title 1"/>
          <p:cNvSpPr>
            <a:spLocks noGrp="1"/>
          </p:cNvSpPr>
          <p:nvPr>
            <p:ph type="title"/>
          </p:nvPr>
        </p:nvSpPr>
        <p:spPr>
          <a:xfrm>
            <a:off x="145775" y="1"/>
            <a:ext cx="11880000" cy="1080000"/>
          </a:xfrm>
        </p:spPr>
        <p:txBody>
          <a:bodyPr/>
          <a:lstStyle>
            <a:lvl1pPr>
              <a:defRPr b="1" i="0" baseline="0">
                <a:solidFill>
                  <a:srgbClr val="002A6C"/>
                </a:solidFill>
                <a:effectLst>
                  <a:outerShdw blurRad="38100" dist="38100" dir="2700000" algn="tl">
                    <a:srgbClr val="000000">
                      <a:alpha val="43137"/>
                    </a:srgbClr>
                  </a:outerShdw>
                </a:effectLst>
                <a:latin typeface="+mn-lt"/>
              </a:defRPr>
            </a:lvl1pPr>
          </a:lstStyle>
          <a:p>
            <a:r>
              <a:rPr lang="en-US" dirty="0" smtClean="0"/>
              <a:t>Click to edit Master title style</a:t>
            </a:r>
            <a:endParaRPr lang="en-US" dirty="0"/>
          </a:p>
        </p:txBody>
      </p:sp>
    </p:spTree>
    <p:extLst>
      <p:ext uri="{BB962C8B-B14F-4D97-AF65-F5344CB8AC3E}">
        <p14:creationId xmlns:p14="http://schemas.microsoft.com/office/powerpoint/2010/main" val="105174502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8EED4B-9ABE-4A15-BC4E-6FA6F52E34C1}" type="datetime1">
              <a:rPr lang="en-US" smtClean="0"/>
              <a:t>1/23/2017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5C54D1-FDD9-4227-AB8F-CBC9F09C9B0C}" type="slidenum">
              <a:rPr lang="en-US" smtClean="0"/>
              <a:t>‹#›</a:t>
            </a:fld>
            <a:endParaRPr lang="en-US"/>
          </a:p>
        </p:txBody>
      </p:sp>
    </p:spTree>
    <p:extLst>
      <p:ext uri="{BB962C8B-B14F-4D97-AF65-F5344CB8AC3E}">
        <p14:creationId xmlns:p14="http://schemas.microsoft.com/office/powerpoint/2010/main" val="1220750515"/>
      </p:ext>
    </p:extLst>
  </p:cSld>
  <p:clrMap bg1="lt1" tx1="dk1" bg2="lt2" tx2="dk2" accent1="accent1" accent2="accent2" accent3="accent3" accent4="accent4" accent5="accent5" accent6="accent6" hlink="hlink" folHlink="folHlink"/>
  <p:sldLayoutIdLst>
    <p:sldLayoutId id="2147483649" r:id="rId1"/>
    <p:sldLayoutId id="2147483670" r:id="rId2"/>
    <p:sldLayoutId id="2147483650" r:id="rId3"/>
    <p:sldLayoutId id="2147483685" r:id="rId4"/>
    <p:sldLayoutId id="2147483725" r:id="rId5"/>
    <p:sldLayoutId id="2147483652" r:id="rId6"/>
    <p:sldLayoutId id="2147483721" r:id="rId7"/>
    <p:sldLayoutId id="2147483727" r:id="rId8"/>
    <p:sldLayoutId id="2147483654" r:id="rId9"/>
    <p:sldLayoutId id="2147483696" r:id="rId10"/>
    <p:sldLayoutId id="2147483691" r:id="rId11"/>
    <p:sldLayoutId id="2147483722" r:id="rId12"/>
    <p:sldLayoutId id="2147483697" r:id="rId13"/>
    <p:sldLayoutId id="2147483665" r:id="rId14"/>
    <p:sldLayoutId id="2147483724" r:id="rId15"/>
    <p:sldLayoutId id="2147483708" r:id="rId16"/>
    <p:sldLayoutId id="2147483666" r:id="rId17"/>
    <p:sldLayoutId id="2147483709" r:id="rId18"/>
    <p:sldLayoutId id="2147483667" r:id="rId19"/>
    <p:sldLayoutId id="2147483692" r:id="rId20"/>
    <p:sldLayoutId id="2147483663" r:id="rId21"/>
  </p:sldLayoutIdLs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9.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4.xml"/><Relationship Id="rId1" Type="http://schemas.openxmlformats.org/officeDocument/2006/relationships/slideLayout" Target="../slideLayouts/slideLayout9.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3" Type="http://schemas.openxmlformats.org/officeDocument/2006/relationships/hyperlink" Target="http://elearningpcm.ch/read/" TargetMode="External"/><Relationship Id="rId2" Type="http://schemas.openxmlformats.org/officeDocument/2006/relationships/hyperlink" Target="https://ec.europa.eu/europeaid/sites/devco/files/methodology-aid-delivery-methods-project-cycle-management-200403_en_2.pdf" TargetMode="External"/><Relationship Id="rId1" Type="http://schemas.openxmlformats.org/officeDocument/2006/relationships/slideLayout" Target="../slideLayouts/slideLayout19.xml"/><Relationship Id="rId5" Type="http://schemas.openxmlformats.org/officeDocument/2006/relationships/hyperlink" Target="http://web.undp.org/evaluation/documents/HandBook/OC-guidelines/Guidelines-for-OutcomeEvaluators-2002.pdf" TargetMode="External"/><Relationship Id="rId4" Type="http://schemas.openxmlformats.org/officeDocument/2006/relationships/hyperlink" Target="https://www.oecd.org/dac/2754804.pdf"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2" Type="http://schemas.openxmlformats.org/officeDocument/2006/relationships/hyperlink" Target="http://www.winrock.org/" TargetMode="External"/><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9.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7564" y="862944"/>
            <a:ext cx="11396869" cy="2526125"/>
          </a:xfrm>
        </p:spPr>
        <p:txBody>
          <a:bodyPr/>
          <a:lstStyle/>
          <a:p>
            <a:r>
              <a:rPr lang="de-DE" dirty="0"/>
              <a:t>Bangladesh Climate-Resilient </a:t>
            </a:r>
            <a:r>
              <a:rPr lang="de-DE" dirty="0" smtClean="0"/>
              <a:t>Ecosystem </a:t>
            </a:r>
            <a:r>
              <a:rPr lang="de-DE" dirty="0"/>
              <a:t>Curriculum (BACUM)</a:t>
            </a:r>
            <a:endParaRPr lang="en-US" dirty="0"/>
          </a:p>
        </p:txBody>
      </p:sp>
      <p:sp>
        <p:nvSpPr>
          <p:cNvPr id="3" name="Subtitle 2"/>
          <p:cNvSpPr>
            <a:spLocks noGrp="1"/>
          </p:cNvSpPr>
          <p:nvPr>
            <p:ph type="subTitle" idx="1"/>
          </p:nvPr>
        </p:nvSpPr>
        <p:spPr>
          <a:xfrm>
            <a:off x="124689" y="3705160"/>
            <a:ext cx="11942618" cy="1444484"/>
          </a:xfrm>
        </p:spPr>
        <p:txBody>
          <a:bodyPr>
            <a:normAutofit/>
          </a:bodyPr>
          <a:lstStyle/>
          <a:p>
            <a:r>
              <a:rPr lang="de-DE" sz="4800" dirty="0"/>
              <a:t>Module </a:t>
            </a:r>
            <a:r>
              <a:rPr lang="de-DE" sz="4800" dirty="0" smtClean="0"/>
              <a:t>2</a:t>
            </a:r>
            <a:r>
              <a:rPr lang="de-DE" sz="4800" dirty="0"/>
              <a:t>: REDD+ in Climate Change Context</a:t>
            </a:r>
            <a:endParaRPr lang="en-US" sz="4800" dirty="0"/>
          </a:p>
        </p:txBody>
      </p:sp>
    </p:spTree>
    <p:extLst>
      <p:ext uri="{BB962C8B-B14F-4D97-AF65-F5344CB8AC3E}">
        <p14:creationId xmlns:p14="http://schemas.microsoft.com/office/powerpoint/2010/main" val="23126132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4"/>
          <p:cNvSpPr>
            <a:spLocks noGrp="1"/>
          </p:cNvSpPr>
          <p:nvPr>
            <p:ph type="title"/>
          </p:nvPr>
        </p:nvSpPr>
        <p:spPr>
          <a:noFill/>
        </p:spPr>
        <p:txBody>
          <a:bodyPr>
            <a:normAutofit/>
          </a:bodyPr>
          <a:lstStyle/>
          <a:p>
            <a:pPr marL="342900" indent="-342900">
              <a:lnSpc>
                <a:spcPct val="120000"/>
              </a:lnSpc>
              <a:spcBef>
                <a:spcPts val="0"/>
              </a:spcBef>
            </a:pPr>
            <a:r>
              <a:rPr lang="en-US" sz="4000" dirty="0">
                <a:latin typeface="Calibri" panose="020F0502020204030204" pitchFamily="34" charset="0"/>
                <a:ea typeface="Times New Roman" panose="02020603050405020304" pitchFamily="18" charset="0"/>
                <a:cs typeface="Times New Roman" panose="02020603050405020304" pitchFamily="18" charset="0"/>
              </a:rPr>
              <a:t>Results Based Management (RBM)</a:t>
            </a:r>
          </a:p>
        </p:txBody>
      </p:sp>
      <p:graphicFrame>
        <p:nvGraphicFramePr>
          <p:cNvPr id="10" name="Diagram 9"/>
          <p:cNvGraphicFramePr/>
          <p:nvPr>
            <p:extLst/>
          </p:nvPr>
        </p:nvGraphicFramePr>
        <p:xfrm>
          <a:off x="1752600" y="3719383"/>
          <a:ext cx="8686800" cy="233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1" name="Group 10"/>
          <p:cNvGrpSpPr/>
          <p:nvPr/>
        </p:nvGrpSpPr>
        <p:grpSpPr>
          <a:xfrm>
            <a:off x="981075" y="1570998"/>
            <a:ext cx="10229850" cy="1983455"/>
            <a:chOff x="0" y="1965033"/>
            <a:chExt cx="10229850" cy="1983455"/>
          </a:xfrm>
        </p:grpSpPr>
        <p:sp>
          <p:nvSpPr>
            <p:cNvPr id="12" name="Up Arrow Callout 11"/>
            <p:cNvSpPr/>
            <p:nvPr/>
          </p:nvSpPr>
          <p:spPr>
            <a:xfrm rot="10800000">
              <a:off x="0" y="1965033"/>
              <a:ext cx="10229850" cy="1983455"/>
            </a:xfrm>
            <a:prstGeom prst="upArrowCallout">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14" name="Up Arrow Callout 4"/>
            <p:cNvSpPr/>
            <p:nvPr/>
          </p:nvSpPr>
          <p:spPr>
            <a:xfrm rot="21600000">
              <a:off x="0" y="1965033"/>
              <a:ext cx="10229850" cy="12887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20040" tIns="320040" rIns="320040" bIns="320040" numCol="1" spcCol="1270" anchor="ctr" anchorCtr="0">
              <a:noAutofit/>
            </a:bodyPr>
            <a:lstStyle/>
            <a:p>
              <a:pPr lvl="0" algn="ctr" defTabSz="2000250">
                <a:lnSpc>
                  <a:spcPct val="90000"/>
                </a:lnSpc>
                <a:spcBef>
                  <a:spcPct val="0"/>
                </a:spcBef>
                <a:spcAft>
                  <a:spcPct val="35000"/>
                </a:spcAft>
              </a:pPr>
              <a:r>
                <a:rPr lang="en-US" sz="4500" b="0" kern="1200" dirty="0" smtClean="0"/>
                <a:t>2) Result framework</a:t>
              </a:r>
            </a:p>
          </p:txBody>
        </p:sp>
      </p:grpSp>
    </p:spTree>
    <p:extLst>
      <p:ext uri="{BB962C8B-B14F-4D97-AF65-F5344CB8AC3E}">
        <p14:creationId xmlns:p14="http://schemas.microsoft.com/office/powerpoint/2010/main" val="6359422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4"/>
          <p:cNvSpPr>
            <a:spLocks noGrp="1"/>
          </p:cNvSpPr>
          <p:nvPr>
            <p:ph type="title"/>
          </p:nvPr>
        </p:nvSpPr>
        <p:spPr>
          <a:noFill/>
        </p:spPr>
        <p:txBody>
          <a:bodyPr>
            <a:normAutofit/>
          </a:bodyPr>
          <a:lstStyle/>
          <a:p>
            <a:pPr marL="342900" indent="-342900">
              <a:lnSpc>
                <a:spcPct val="120000"/>
              </a:lnSpc>
              <a:spcBef>
                <a:spcPts val="0"/>
              </a:spcBef>
            </a:pPr>
            <a:r>
              <a:rPr lang="en-US" dirty="0" smtClean="0">
                <a:latin typeface="Calibri" panose="020F0502020204030204" pitchFamily="34" charset="0"/>
                <a:ea typeface="Times New Roman" panose="02020603050405020304" pitchFamily="18" charset="0"/>
                <a:cs typeface="Times New Roman" panose="02020603050405020304" pitchFamily="18" charset="0"/>
              </a:rPr>
              <a:t>Define: Impact</a:t>
            </a:r>
            <a:endParaRPr lang="en-US"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Content Placeholder 1"/>
          <p:cNvSpPr>
            <a:spLocks noGrp="1"/>
          </p:cNvSpPr>
          <p:nvPr>
            <p:ph idx="4294967295"/>
          </p:nvPr>
        </p:nvSpPr>
        <p:spPr>
          <a:xfrm>
            <a:off x="5313405" y="1600200"/>
            <a:ext cx="5804745" cy="4207476"/>
          </a:xfrm>
        </p:spPr>
        <p:txBody>
          <a:bodyPr>
            <a:normAutofit/>
          </a:bodyPr>
          <a:lstStyle/>
          <a:p>
            <a:pPr marL="0" indent="0">
              <a:buNone/>
            </a:pPr>
            <a:r>
              <a:rPr lang="en-US" sz="3200" dirty="0"/>
              <a:t>Terms such as: </a:t>
            </a:r>
          </a:p>
          <a:p>
            <a:r>
              <a:rPr lang="en-US" sz="3200" dirty="0"/>
              <a:t>Vision</a:t>
            </a:r>
          </a:p>
          <a:p>
            <a:r>
              <a:rPr lang="en-US" sz="3200" dirty="0"/>
              <a:t>Goal</a:t>
            </a:r>
          </a:p>
          <a:p>
            <a:r>
              <a:rPr lang="en-US" sz="3200" dirty="0" smtClean="0"/>
              <a:t>Objectives</a:t>
            </a:r>
            <a:endParaRPr lang="en-US" sz="3200" dirty="0"/>
          </a:p>
          <a:p>
            <a:r>
              <a:rPr lang="en-US" sz="3200" dirty="0" smtClean="0"/>
              <a:t>Long-term outcomes</a:t>
            </a:r>
            <a:endParaRPr lang="en-US" sz="3200" dirty="0"/>
          </a:p>
          <a:p>
            <a:r>
              <a:rPr lang="en-US" sz="3200" dirty="0" smtClean="0"/>
              <a:t>Long-term results</a:t>
            </a:r>
            <a:endParaRPr lang="en-US" sz="3200" dirty="0"/>
          </a:p>
        </p:txBody>
      </p:sp>
      <p:grpSp>
        <p:nvGrpSpPr>
          <p:cNvPr id="7" name="Group 6"/>
          <p:cNvGrpSpPr/>
          <p:nvPr/>
        </p:nvGrpSpPr>
        <p:grpSpPr>
          <a:xfrm>
            <a:off x="1981200" y="1600200"/>
            <a:ext cx="1688158" cy="2025788"/>
            <a:chOff x="6993806" y="155505"/>
            <a:chExt cx="1688158" cy="2025788"/>
          </a:xfrm>
        </p:grpSpPr>
        <p:sp>
          <p:nvSpPr>
            <p:cNvPr id="8" name="Rounded Rectangle 7"/>
            <p:cNvSpPr/>
            <p:nvPr/>
          </p:nvSpPr>
          <p:spPr>
            <a:xfrm>
              <a:off x="6993807" y="155505"/>
              <a:ext cx="1688157" cy="2025788"/>
            </a:xfrm>
            <a:prstGeom prst="roundRect">
              <a:avLst>
                <a:gd name="adj" fmla="val 5000"/>
              </a:avLst>
            </a:pr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9" name="Rounded Rectangle 4"/>
            <p:cNvSpPr/>
            <p:nvPr/>
          </p:nvSpPr>
          <p:spPr>
            <a:xfrm rot="16200000">
              <a:off x="6332049" y="817263"/>
              <a:ext cx="1661146" cy="3376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96012" rIns="124460" bIns="0" numCol="1" spcCol="1270" anchor="t" anchorCtr="0">
              <a:noAutofit/>
            </a:bodyPr>
            <a:lstStyle/>
            <a:p>
              <a:pPr algn="r" defTabSz="1244600">
                <a:lnSpc>
                  <a:spcPct val="90000"/>
                </a:lnSpc>
                <a:spcBef>
                  <a:spcPct val="0"/>
                </a:spcBef>
                <a:spcAft>
                  <a:spcPct val="35000"/>
                </a:spcAft>
              </a:pPr>
              <a:r>
                <a:rPr lang="en-US" sz="2800" b="1" dirty="0">
                  <a:effectLst>
                    <a:outerShdw blurRad="38100" dist="38100" dir="2700000" algn="tl">
                      <a:srgbClr val="000000">
                        <a:alpha val="43137"/>
                      </a:srgbClr>
                    </a:outerShdw>
                  </a:effectLst>
                </a:rPr>
                <a:t>Impact</a:t>
              </a:r>
            </a:p>
          </p:txBody>
        </p:sp>
      </p:grpSp>
    </p:spTree>
    <p:extLst>
      <p:ext uri="{BB962C8B-B14F-4D97-AF65-F5344CB8AC3E}">
        <p14:creationId xmlns:p14="http://schemas.microsoft.com/office/powerpoint/2010/main" val="39019163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4"/>
          <p:cNvSpPr>
            <a:spLocks noGrp="1"/>
          </p:cNvSpPr>
          <p:nvPr>
            <p:ph type="title"/>
          </p:nvPr>
        </p:nvSpPr>
        <p:spPr>
          <a:noFill/>
        </p:spPr>
        <p:txBody>
          <a:bodyPr>
            <a:normAutofit/>
          </a:bodyPr>
          <a:lstStyle/>
          <a:p>
            <a:pPr marL="342900" indent="-342900">
              <a:lnSpc>
                <a:spcPct val="120000"/>
              </a:lnSpc>
              <a:spcBef>
                <a:spcPts val="0"/>
              </a:spcBef>
            </a:pPr>
            <a:r>
              <a:rPr lang="en-US" dirty="0" smtClean="0">
                <a:latin typeface="Calibri" panose="020F0502020204030204" pitchFamily="34" charset="0"/>
                <a:ea typeface="Times New Roman" panose="02020603050405020304" pitchFamily="18" charset="0"/>
                <a:cs typeface="Times New Roman" panose="02020603050405020304" pitchFamily="18" charset="0"/>
              </a:rPr>
              <a:t>Define: Outcomes</a:t>
            </a:r>
            <a:endParaRPr lang="en-US" dirty="0">
              <a:latin typeface="Calibri" panose="020F0502020204030204" pitchFamily="34" charset="0"/>
              <a:ea typeface="Times New Roman" panose="02020603050405020304" pitchFamily="18" charset="0"/>
              <a:cs typeface="Times New Roman" panose="02020603050405020304" pitchFamily="18" charset="0"/>
            </a:endParaRPr>
          </a:p>
        </p:txBody>
      </p:sp>
      <p:grpSp>
        <p:nvGrpSpPr>
          <p:cNvPr id="7" name="Group 6"/>
          <p:cNvGrpSpPr/>
          <p:nvPr/>
        </p:nvGrpSpPr>
        <p:grpSpPr>
          <a:xfrm>
            <a:off x="1981200" y="1600200"/>
            <a:ext cx="1688158" cy="2025788"/>
            <a:chOff x="5246563" y="155505"/>
            <a:chExt cx="1688158" cy="2025788"/>
          </a:xfrm>
        </p:grpSpPr>
        <p:sp>
          <p:nvSpPr>
            <p:cNvPr id="8" name="Rounded Rectangle 7"/>
            <p:cNvSpPr/>
            <p:nvPr/>
          </p:nvSpPr>
          <p:spPr>
            <a:xfrm>
              <a:off x="5246564" y="155505"/>
              <a:ext cx="1688157" cy="2025788"/>
            </a:xfrm>
            <a:prstGeom prst="roundRect">
              <a:avLst>
                <a:gd name="adj" fmla="val 5000"/>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9" name="Rounded Rectangle 4"/>
            <p:cNvSpPr/>
            <p:nvPr/>
          </p:nvSpPr>
          <p:spPr>
            <a:xfrm rot="16200000">
              <a:off x="4584806" y="817263"/>
              <a:ext cx="1661146" cy="3376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96012" rIns="124460" bIns="0" numCol="1" spcCol="1270" anchor="t" anchorCtr="0">
              <a:noAutofit/>
            </a:bodyPr>
            <a:lstStyle/>
            <a:p>
              <a:pPr algn="r" defTabSz="1244600">
                <a:lnSpc>
                  <a:spcPct val="90000"/>
                </a:lnSpc>
                <a:spcBef>
                  <a:spcPct val="0"/>
                </a:spcBef>
                <a:spcAft>
                  <a:spcPct val="35000"/>
                </a:spcAft>
              </a:pPr>
              <a:r>
                <a:rPr lang="en-US" sz="2800" b="1" dirty="0">
                  <a:effectLst>
                    <a:outerShdw blurRad="38100" dist="38100" dir="2700000" algn="tl">
                      <a:srgbClr val="000000">
                        <a:alpha val="43137"/>
                      </a:srgbClr>
                    </a:outerShdw>
                  </a:effectLst>
                </a:rPr>
                <a:t>Outcomes</a:t>
              </a:r>
            </a:p>
          </p:txBody>
        </p:sp>
      </p:grpSp>
      <p:sp>
        <p:nvSpPr>
          <p:cNvPr id="11" name="Content Placeholder 1"/>
          <p:cNvSpPr txBox="1">
            <a:spLocks/>
          </p:cNvSpPr>
          <p:nvPr/>
        </p:nvSpPr>
        <p:spPr>
          <a:xfrm>
            <a:off x="5313405" y="1600200"/>
            <a:ext cx="5804745" cy="42074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200" dirty="0" smtClean="0"/>
              <a:t>Terms such as: </a:t>
            </a:r>
          </a:p>
          <a:p>
            <a:r>
              <a:rPr lang="en-US" sz="3200" dirty="0"/>
              <a:t>First</a:t>
            </a:r>
          </a:p>
          <a:p>
            <a:r>
              <a:rPr lang="en-US" sz="3200" dirty="0"/>
              <a:t>Positive </a:t>
            </a:r>
            <a:r>
              <a:rPr lang="en-US" sz="3200" dirty="0" smtClean="0"/>
              <a:t>results </a:t>
            </a:r>
            <a:r>
              <a:rPr lang="en-US" sz="3200" dirty="0"/>
              <a:t>or immediate result</a:t>
            </a:r>
          </a:p>
          <a:p>
            <a:r>
              <a:rPr lang="en-US" sz="3200" dirty="0"/>
              <a:t>Prerequisites</a:t>
            </a:r>
          </a:p>
          <a:p>
            <a:r>
              <a:rPr lang="en-US" sz="3200" dirty="0"/>
              <a:t>Short and medium term </a:t>
            </a:r>
            <a:r>
              <a:rPr lang="en-US" sz="3200" dirty="0" smtClean="0"/>
              <a:t>results</a:t>
            </a:r>
            <a:endParaRPr lang="en-US" sz="3200" dirty="0"/>
          </a:p>
        </p:txBody>
      </p:sp>
    </p:spTree>
    <p:extLst>
      <p:ext uri="{BB962C8B-B14F-4D97-AF65-F5344CB8AC3E}">
        <p14:creationId xmlns:p14="http://schemas.microsoft.com/office/powerpoint/2010/main" val="37001174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4"/>
          <p:cNvSpPr>
            <a:spLocks noGrp="1"/>
          </p:cNvSpPr>
          <p:nvPr>
            <p:ph type="title"/>
          </p:nvPr>
        </p:nvSpPr>
        <p:spPr>
          <a:noFill/>
        </p:spPr>
        <p:txBody>
          <a:bodyPr>
            <a:normAutofit/>
          </a:bodyPr>
          <a:lstStyle/>
          <a:p>
            <a:pPr marL="342900" indent="-342900">
              <a:lnSpc>
                <a:spcPct val="120000"/>
              </a:lnSpc>
              <a:spcBef>
                <a:spcPts val="0"/>
              </a:spcBef>
            </a:pPr>
            <a:r>
              <a:rPr lang="en-US" dirty="0" smtClean="0">
                <a:latin typeface="Calibri" panose="020F0502020204030204" pitchFamily="34" charset="0"/>
                <a:ea typeface="Times New Roman" panose="02020603050405020304" pitchFamily="18" charset="0"/>
                <a:cs typeface="Times New Roman" panose="02020603050405020304" pitchFamily="18" charset="0"/>
              </a:rPr>
              <a:t>Define: Outputs</a:t>
            </a:r>
            <a:endParaRPr lang="en-US" dirty="0">
              <a:latin typeface="Calibri" panose="020F0502020204030204" pitchFamily="34" charset="0"/>
              <a:ea typeface="Times New Roman" panose="02020603050405020304" pitchFamily="18" charset="0"/>
              <a:cs typeface="Times New Roman" panose="02020603050405020304" pitchFamily="18" charset="0"/>
            </a:endParaRPr>
          </a:p>
        </p:txBody>
      </p:sp>
      <p:grpSp>
        <p:nvGrpSpPr>
          <p:cNvPr id="7" name="Group 6"/>
          <p:cNvGrpSpPr/>
          <p:nvPr/>
        </p:nvGrpSpPr>
        <p:grpSpPr>
          <a:xfrm>
            <a:off x="1981200" y="1600200"/>
            <a:ext cx="1688158" cy="2025788"/>
            <a:chOff x="3499320" y="155505"/>
            <a:chExt cx="1688158" cy="2025788"/>
          </a:xfrm>
        </p:grpSpPr>
        <p:sp>
          <p:nvSpPr>
            <p:cNvPr id="8" name="Rounded Rectangle 7"/>
            <p:cNvSpPr/>
            <p:nvPr/>
          </p:nvSpPr>
          <p:spPr>
            <a:xfrm>
              <a:off x="3499321" y="155505"/>
              <a:ext cx="1688157" cy="2025788"/>
            </a:xfrm>
            <a:prstGeom prst="roundRect">
              <a:avLst>
                <a:gd name="adj" fmla="val 5000"/>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9" name="Rounded Rectangle 4"/>
            <p:cNvSpPr/>
            <p:nvPr/>
          </p:nvSpPr>
          <p:spPr>
            <a:xfrm rot="16200000">
              <a:off x="2837563" y="817263"/>
              <a:ext cx="1661146" cy="3376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96012" rIns="124460" bIns="0" numCol="1" spcCol="1270" anchor="t" anchorCtr="0">
              <a:noAutofit/>
            </a:bodyPr>
            <a:lstStyle/>
            <a:p>
              <a:pPr algn="r" defTabSz="1244600">
                <a:lnSpc>
                  <a:spcPct val="90000"/>
                </a:lnSpc>
                <a:spcBef>
                  <a:spcPct val="0"/>
                </a:spcBef>
                <a:spcAft>
                  <a:spcPct val="35000"/>
                </a:spcAft>
              </a:pPr>
              <a:r>
                <a:rPr lang="en-US" sz="2800" b="1" dirty="0">
                  <a:effectLst>
                    <a:outerShdw blurRad="38100" dist="38100" dir="2700000" algn="tl">
                      <a:srgbClr val="000000">
                        <a:alpha val="43137"/>
                      </a:srgbClr>
                    </a:outerShdw>
                  </a:effectLst>
                </a:rPr>
                <a:t>Outputs</a:t>
              </a:r>
            </a:p>
          </p:txBody>
        </p:sp>
      </p:grpSp>
      <p:sp>
        <p:nvSpPr>
          <p:cNvPr id="10" name="Content Placeholder 1"/>
          <p:cNvSpPr txBox="1">
            <a:spLocks/>
          </p:cNvSpPr>
          <p:nvPr/>
        </p:nvSpPr>
        <p:spPr>
          <a:xfrm>
            <a:off x="5313405" y="1600200"/>
            <a:ext cx="5804745" cy="42074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200" dirty="0" smtClean="0"/>
              <a:t>Terms such as: </a:t>
            </a:r>
          </a:p>
          <a:p>
            <a:r>
              <a:rPr lang="en-US" sz="3200" dirty="0"/>
              <a:t>Interventions</a:t>
            </a:r>
          </a:p>
          <a:p>
            <a:r>
              <a:rPr lang="en-US" sz="3200" dirty="0" smtClean="0"/>
              <a:t>Programs</a:t>
            </a:r>
            <a:endParaRPr lang="en-US" sz="3200" dirty="0"/>
          </a:p>
        </p:txBody>
      </p:sp>
    </p:spTree>
    <p:extLst>
      <p:ext uri="{BB962C8B-B14F-4D97-AF65-F5344CB8AC3E}">
        <p14:creationId xmlns:p14="http://schemas.microsoft.com/office/powerpoint/2010/main" val="11461800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4"/>
          <p:cNvSpPr>
            <a:spLocks noGrp="1"/>
          </p:cNvSpPr>
          <p:nvPr>
            <p:ph type="title"/>
          </p:nvPr>
        </p:nvSpPr>
        <p:spPr>
          <a:noFill/>
        </p:spPr>
        <p:txBody>
          <a:bodyPr>
            <a:normAutofit/>
          </a:bodyPr>
          <a:lstStyle/>
          <a:p>
            <a:pPr marL="342900" indent="-342900">
              <a:lnSpc>
                <a:spcPct val="120000"/>
              </a:lnSpc>
              <a:spcBef>
                <a:spcPts val="0"/>
              </a:spcBef>
            </a:pPr>
            <a:r>
              <a:rPr lang="en-US" dirty="0" smtClean="0">
                <a:latin typeface="Calibri" panose="020F0502020204030204" pitchFamily="34" charset="0"/>
                <a:ea typeface="Times New Roman" panose="02020603050405020304" pitchFamily="18" charset="0"/>
                <a:cs typeface="Times New Roman" panose="02020603050405020304" pitchFamily="18" charset="0"/>
              </a:rPr>
              <a:t>Define: Activities</a:t>
            </a:r>
            <a:endParaRPr lang="en-US" dirty="0">
              <a:latin typeface="Calibri" panose="020F0502020204030204" pitchFamily="34" charset="0"/>
              <a:ea typeface="Times New Roman" panose="02020603050405020304" pitchFamily="18" charset="0"/>
              <a:cs typeface="Times New Roman" panose="02020603050405020304" pitchFamily="18" charset="0"/>
            </a:endParaRPr>
          </a:p>
        </p:txBody>
      </p:sp>
      <p:grpSp>
        <p:nvGrpSpPr>
          <p:cNvPr id="10" name="Group 9"/>
          <p:cNvGrpSpPr/>
          <p:nvPr/>
        </p:nvGrpSpPr>
        <p:grpSpPr>
          <a:xfrm>
            <a:off x="1981201" y="1600200"/>
            <a:ext cx="1688158" cy="2025788"/>
            <a:chOff x="1752077" y="155505"/>
            <a:chExt cx="1688158" cy="2025788"/>
          </a:xfrm>
        </p:grpSpPr>
        <p:sp>
          <p:nvSpPr>
            <p:cNvPr id="15" name="Rounded Rectangle 14"/>
            <p:cNvSpPr/>
            <p:nvPr/>
          </p:nvSpPr>
          <p:spPr>
            <a:xfrm>
              <a:off x="1752078" y="155505"/>
              <a:ext cx="1688157" cy="2025788"/>
            </a:xfrm>
            <a:prstGeom prst="roundRect">
              <a:avLst>
                <a:gd name="adj" fmla="val 5000"/>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16" name="Rounded Rectangle 4"/>
            <p:cNvSpPr/>
            <p:nvPr/>
          </p:nvSpPr>
          <p:spPr>
            <a:xfrm rot="16200000">
              <a:off x="1090320" y="817263"/>
              <a:ext cx="1661146" cy="3376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96012" rIns="124460" bIns="0" numCol="1" spcCol="1270" anchor="t" anchorCtr="0">
              <a:noAutofit/>
            </a:bodyPr>
            <a:lstStyle/>
            <a:p>
              <a:pPr algn="r" defTabSz="1244600">
                <a:lnSpc>
                  <a:spcPct val="90000"/>
                </a:lnSpc>
                <a:spcBef>
                  <a:spcPct val="0"/>
                </a:spcBef>
                <a:spcAft>
                  <a:spcPct val="35000"/>
                </a:spcAft>
              </a:pPr>
              <a:r>
                <a:rPr lang="en-US" sz="2800" b="1" dirty="0">
                  <a:effectLst>
                    <a:outerShdw blurRad="38100" dist="38100" dir="2700000" algn="tl">
                      <a:srgbClr val="000000">
                        <a:alpha val="43137"/>
                      </a:srgbClr>
                    </a:outerShdw>
                  </a:effectLst>
                </a:rPr>
                <a:t>Activities</a:t>
              </a:r>
            </a:p>
          </p:txBody>
        </p:sp>
      </p:grpSp>
      <p:sp>
        <p:nvSpPr>
          <p:cNvPr id="8" name="Content Placeholder 1"/>
          <p:cNvSpPr txBox="1">
            <a:spLocks/>
          </p:cNvSpPr>
          <p:nvPr/>
        </p:nvSpPr>
        <p:spPr>
          <a:xfrm>
            <a:off x="5313405" y="1600199"/>
            <a:ext cx="5804745" cy="50724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200" dirty="0" smtClean="0"/>
              <a:t>Terms such as: </a:t>
            </a:r>
          </a:p>
          <a:p>
            <a:r>
              <a:rPr lang="en-US" sz="3200" dirty="0"/>
              <a:t>Provide </a:t>
            </a:r>
          </a:p>
          <a:p>
            <a:r>
              <a:rPr lang="en-US" sz="3200" dirty="0"/>
              <a:t>Develop </a:t>
            </a:r>
          </a:p>
          <a:p>
            <a:r>
              <a:rPr lang="en-US" sz="3200" dirty="0"/>
              <a:t>Deliver </a:t>
            </a:r>
          </a:p>
          <a:p>
            <a:r>
              <a:rPr lang="en-US" sz="3200" dirty="0"/>
              <a:t>Organize </a:t>
            </a:r>
          </a:p>
          <a:p>
            <a:r>
              <a:rPr lang="en-US" sz="3200" dirty="0"/>
              <a:t>Publish </a:t>
            </a:r>
          </a:p>
          <a:p>
            <a:r>
              <a:rPr lang="en-US" sz="3200" dirty="0"/>
              <a:t>Procure</a:t>
            </a:r>
          </a:p>
          <a:p>
            <a:r>
              <a:rPr lang="en-US" sz="3200" dirty="0"/>
              <a:t>Engage</a:t>
            </a:r>
          </a:p>
          <a:p>
            <a:r>
              <a:rPr lang="en-US" sz="3200" dirty="0" smtClean="0"/>
              <a:t>Research</a:t>
            </a:r>
          </a:p>
          <a:p>
            <a:endParaRPr lang="en-US" sz="3200" dirty="0"/>
          </a:p>
        </p:txBody>
      </p:sp>
    </p:spTree>
    <p:extLst>
      <p:ext uri="{BB962C8B-B14F-4D97-AF65-F5344CB8AC3E}">
        <p14:creationId xmlns:p14="http://schemas.microsoft.com/office/powerpoint/2010/main" val="27731763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4"/>
          <p:cNvSpPr>
            <a:spLocks noGrp="1"/>
          </p:cNvSpPr>
          <p:nvPr>
            <p:ph type="title"/>
          </p:nvPr>
        </p:nvSpPr>
        <p:spPr>
          <a:noFill/>
        </p:spPr>
        <p:txBody>
          <a:bodyPr>
            <a:normAutofit/>
          </a:bodyPr>
          <a:lstStyle/>
          <a:p>
            <a:pPr marL="342900" indent="-342900">
              <a:lnSpc>
                <a:spcPct val="120000"/>
              </a:lnSpc>
              <a:spcBef>
                <a:spcPts val="0"/>
              </a:spcBef>
            </a:pPr>
            <a:r>
              <a:rPr lang="en-US" dirty="0" smtClean="0">
                <a:latin typeface="Calibri" panose="020F0502020204030204" pitchFamily="34" charset="0"/>
                <a:ea typeface="Times New Roman" panose="02020603050405020304" pitchFamily="18" charset="0"/>
                <a:cs typeface="Times New Roman" panose="02020603050405020304" pitchFamily="18" charset="0"/>
              </a:rPr>
              <a:t>Define: Inputs</a:t>
            </a:r>
            <a:endParaRPr lang="en-US" dirty="0">
              <a:latin typeface="Calibri" panose="020F0502020204030204" pitchFamily="34" charset="0"/>
              <a:ea typeface="Times New Roman" panose="02020603050405020304" pitchFamily="18" charset="0"/>
              <a:cs typeface="Times New Roman" panose="02020603050405020304" pitchFamily="18" charset="0"/>
            </a:endParaRPr>
          </a:p>
        </p:txBody>
      </p:sp>
      <p:grpSp>
        <p:nvGrpSpPr>
          <p:cNvPr id="7" name="Group 6"/>
          <p:cNvGrpSpPr/>
          <p:nvPr/>
        </p:nvGrpSpPr>
        <p:grpSpPr>
          <a:xfrm>
            <a:off x="1981201" y="1600200"/>
            <a:ext cx="1688157" cy="2025788"/>
            <a:chOff x="4835" y="155505"/>
            <a:chExt cx="1688157" cy="2025788"/>
          </a:xfrm>
        </p:grpSpPr>
        <p:sp>
          <p:nvSpPr>
            <p:cNvPr id="8" name="Rounded Rectangle 7"/>
            <p:cNvSpPr/>
            <p:nvPr/>
          </p:nvSpPr>
          <p:spPr>
            <a:xfrm>
              <a:off x="4835" y="155505"/>
              <a:ext cx="1688157" cy="2025788"/>
            </a:xfrm>
            <a:prstGeom prst="roundRect">
              <a:avLst>
                <a:gd name="adj" fmla="val 50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9" name="Rounded Rectangle 4"/>
            <p:cNvSpPr/>
            <p:nvPr/>
          </p:nvSpPr>
          <p:spPr>
            <a:xfrm rot="16200000">
              <a:off x="-656922" y="817263"/>
              <a:ext cx="1661146" cy="3376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96012" rIns="124460" bIns="0" numCol="1" spcCol="1270" anchor="t" anchorCtr="0">
              <a:noAutofit/>
            </a:bodyPr>
            <a:lstStyle/>
            <a:p>
              <a:pPr algn="r" defTabSz="1244600">
                <a:lnSpc>
                  <a:spcPct val="90000"/>
                </a:lnSpc>
                <a:spcBef>
                  <a:spcPct val="0"/>
                </a:spcBef>
                <a:spcAft>
                  <a:spcPct val="35000"/>
                </a:spcAft>
              </a:pPr>
              <a:r>
                <a:rPr lang="en-US" sz="2800" b="1" dirty="0">
                  <a:effectLst>
                    <a:outerShdw blurRad="38100" dist="38100" dir="2700000" algn="tl">
                      <a:srgbClr val="000000">
                        <a:alpha val="43137"/>
                      </a:srgbClr>
                    </a:outerShdw>
                  </a:effectLst>
                </a:rPr>
                <a:t>Inputs</a:t>
              </a:r>
            </a:p>
          </p:txBody>
        </p:sp>
      </p:grpSp>
      <p:sp>
        <p:nvSpPr>
          <p:cNvPr id="10" name="Content Placeholder 1"/>
          <p:cNvSpPr txBox="1">
            <a:spLocks/>
          </p:cNvSpPr>
          <p:nvPr/>
        </p:nvSpPr>
        <p:spPr>
          <a:xfrm>
            <a:off x="5313405" y="1600200"/>
            <a:ext cx="5804745" cy="42074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200" dirty="0" smtClean="0"/>
              <a:t>Terms such as: </a:t>
            </a:r>
          </a:p>
          <a:p>
            <a:r>
              <a:rPr lang="en-US" sz="3200" dirty="0"/>
              <a:t>Data</a:t>
            </a:r>
          </a:p>
          <a:p>
            <a:r>
              <a:rPr lang="en-US" sz="3200" dirty="0"/>
              <a:t>Reports</a:t>
            </a:r>
          </a:p>
          <a:p>
            <a:r>
              <a:rPr lang="en-US" sz="3200" dirty="0"/>
              <a:t>Values</a:t>
            </a:r>
          </a:p>
          <a:p>
            <a:r>
              <a:rPr lang="en-US" sz="3200" dirty="0"/>
              <a:t>Records</a:t>
            </a:r>
          </a:p>
          <a:p>
            <a:r>
              <a:rPr lang="en-US" sz="3200" dirty="0"/>
              <a:t>Specifics</a:t>
            </a:r>
          </a:p>
          <a:p>
            <a:r>
              <a:rPr lang="en-US" sz="3200" dirty="0" smtClean="0"/>
              <a:t>Truths</a:t>
            </a:r>
            <a:endParaRPr lang="en-US" sz="3200" dirty="0"/>
          </a:p>
        </p:txBody>
      </p:sp>
    </p:spTree>
    <p:extLst>
      <p:ext uri="{BB962C8B-B14F-4D97-AF65-F5344CB8AC3E}">
        <p14:creationId xmlns:p14="http://schemas.microsoft.com/office/powerpoint/2010/main" val="5829837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4"/>
          <p:cNvSpPr>
            <a:spLocks noGrp="1"/>
          </p:cNvSpPr>
          <p:nvPr>
            <p:ph type="title"/>
          </p:nvPr>
        </p:nvSpPr>
        <p:spPr>
          <a:noFill/>
        </p:spPr>
        <p:txBody>
          <a:bodyPr>
            <a:normAutofit/>
          </a:bodyPr>
          <a:lstStyle/>
          <a:p>
            <a:pPr marL="342900" indent="-342900">
              <a:lnSpc>
                <a:spcPct val="120000"/>
              </a:lnSpc>
              <a:spcBef>
                <a:spcPts val="0"/>
              </a:spcBef>
            </a:pPr>
            <a:r>
              <a:rPr lang="en-US" dirty="0" smtClean="0">
                <a:latin typeface="Calibri" panose="020F0502020204030204" pitchFamily="34" charset="0"/>
                <a:ea typeface="Times New Roman" panose="02020603050405020304" pitchFamily="18" charset="0"/>
                <a:cs typeface="Times New Roman" panose="02020603050405020304" pitchFamily="18" charset="0"/>
              </a:rPr>
              <a:t>Putting It All Together</a:t>
            </a:r>
            <a:endParaRPr lang="en-US" dirty="0">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5" name="Diagram 4"/>
          <p:cNvGraphicFramePr/>
          <p:nvPr>
            <p:extLst/>
          </p:nvPr>
        </p:nvGraphicFramePr>
        <p:xfrm>
          <a:off x="1676400" y="2514600"/>
          <a:ext cx="8686800" cy="1981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Oval 5"/>
          <p:cNvSpPr/>
          <p:nvPr/>
        </p:nvSpPr>
        <p:spPr>
          <a:xfrm>
            <a:off x="2631600" y="1447800"/>
            <a:ext cx="1676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How?</a:t>
            </a:r>
          </a:p>
        </p:txBody>
      </p:sp>
      <p:sp>
        <p:nvSpPr>
          <p:cNvPr id="8" name="Oval 7"/>
          <p:cNvSpPr/>
          <p:nvPr/>
        </p:nvSpPr>
        <p:spPr>
          <a:xfrm>
            <a:off x="4457700" y="1447800"/>
            <a:ext cx="36195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What do we want?</a:t>
            </a:r>
          </a:p>
        </p:txBody>
      </p:sp>
      <p:sp>
        <p:nvSpPr>
          <p:cNvPr id="9" name="Oval 8"/>
          <p:cNvSpPr/>
          <p:nvPr/>
        </p:nvSpPr>
        <p:spPr>
          <a:xfrm>
            <a:off x="8140200" y="1447800"/>
            <a:ext cx="1676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Why?</a:t>
            </a:r>
          </a:p>
        </p:txBody>
      </p:sp>
      <p:sp>
        <p:nvSpPr>
          <p:cNvPr id="10" name="Rounded Rectangle 9"/>
          <p:cNvSpPr/>
          <p:nvPr/>
        </p:nvSpPr>
        <p:spPr>
          <a:xfrm>
            <a:off x="1676400" y="4575778"/>
            <a:ext cx="3581400" cy="575590"/>
          </a:xfrm>
          <a:prstGeom prst="roundRect">
            <a:avLst/>
          </a:prstGeom>
          <a:solidFill>
            <a:schemeClr val="tx2">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Resources</a:t>
            </a:r>
          </a:p>
        </p:txBody>
      </p:sp>
      <p:sp>
        <p:nvSpPr>
          <p:cNvPr id="11" name="Rounded Rectangle 10"/>
          <p:cNvSpPr/>
          <p:nvPr/>
        </p:nvSpPr>
        <p:spPr>
          <a:xfrm>
            <a:off x="5300629" y="4575778"/>
            <a:ext cx="5062571" cy="575590"/>
          </a:xfrm>
          <a:prstGeom prst="roundRect">
            <a:avLst/>
          </a:prstGeom>
          <a:solidFill>
            <a:schemeClr val="tx2">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Results</a:t>
            </a:r>
          </a:p>
        </p:txBody>
      </p:sp>
      <p:sp>
        <p:nvSpPr>
          <p:cNvPr id="12" name="Left Arrow 11"/>
          <p:cNvSpPr/>
          <p:nvPr/>
        </p:nvSpPr>
        <p:spPr>
          <a:xfrm>
            <a:off x="1676401" y="5232545"/>
            <a:ext cx="8686798" cy="787255"/>
          </a:xfrm>
          <a:prstGeom prst="leftArrow">
            <a:avLst/>
          </a:prstGeom>
          <a:gradFill flip="none" rotWithShape="1">
            <a:gsLst>
              <a:gs pos="0">
                <a:schemeClr val="tx2">
                  <a:lumMod val="75000"/>
                </a:schemeClr>
              </a:gs>
              <a:gs pos="100000">
                <a:schemeClr val="accent1">
                  <a:lumMod val="60000"/>
                  <a:lumOff val="40000"/>
                </a:schemeClr>
              </a:gs>
            </a:gsLst>
            <a:lin ang="0" scaled="1"/>
            <a:tileRect/>
          </a:gra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Planning</a:t>
            </a:r>
          </a:p>
        </p:txBody>
      </p:sp>
      <p:sp>
        <p:nvSpPr>
          <p:cNvPr id="14" name="Right Arrow 13"/>
          <p:cNvSpPr/>
          <p:nvPr/>
        </p:nvSpPr>
        <p:spPr>
          <a:xfrm>
            <a:off x="1676400" y="5947456"/>
            <a:ext cx="8686798" cy="787255"/>
          </a:xfrm>
          <a:prstGeom prst="rightArrow">
            <a:avLst/>
          </a:prstGeom>
          <a:gradFill flip="none" rotWithShape="1">
            <a:gsLst>
              <a:gs pos="0">
                <a:schemeClr val="tx2">
                  <a:lumMod val="75000"/>
                </a:schemeClr>
              </a:gs>
              <a:gs pos="100000">
                <a:schemeClr val="accent1">
                  <a:lumMod val="60000"/>
                  <a:lumOff val="40000"/>
                </a:schemeClr>
              </a:gs>
            </a:gsLst>
            <a:lin ang="10800000" scaled="0"/>
            <a:tileRect/>
          </a:gra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Implementation</a:t>
            </a:r>
          </a:p>
        </p:txBody>
      </p:sp>
    </p:spTree>
    <p:extLst>
      <p:ext uri="{BB962C8B-B14F-4D97-AF65-F5344CB8AC3E}">
        <p14:creationId xmlns:p14="http://schemas.microsoft.com/office/powerpoint/2010/main" val="2771649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P spid="11" grpId="0" animBg="1"/>
      <p:bldP spid="12"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Indicators</a:t>
            </a:r>
            <a:endParaRPr lang="en-US" dirty="0"/>
          </a:p>
        </p:txBody>
      </p:sp>
      <p:grpSp>
        <p:nvGrpSpPr>
          <p:cNvPr id="34" name="Group 33"/>
          <p:cNvGrpSpPr/>
          <p:nvPr/>
        </p:nvGrpSpPr>
        <p:grpSpPr>
          <a:xfrm>
            <a:off x="2641073" y="1586171"/>
            <a:ext cx="1960266" cy="2530556"/>
            <a:chOff x="3499321" y="0"/>
            <a:chExt cx="1688157" cy="1981200"/>
          </a:xfrm>
        </p:grpSpPr>
        <p:sp>
          <p:nvSpPr>
            <p:cNvPr id="35" name="Rounded Rectangle 34"/>
            <p:cNvSpPr/>
            <p:nvPr/>
          </p:nvSpPr>
          <p:spPr>
            <a:xfrm>
              <a:off x="3499321" y="0"/>
              <a:ext cx="1688157" cy="1981200"/>
            </a:xfrm>
            <a:prstGeom prst="roundRect">
              <a:avLst>
                <a:gd name="adj" fmla="val 5000"/>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36" name="Rounded Rectangle 4"/>
            <p:cNvSpPr/>
            <p:nvPr/>
          </p:nvSpPr>
          <p:spPr>
            <a:xfrm rot="16200000">
              <a:off x="2855845" y="643476"/>
              <a:ext cx="1624584" cy="3376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96012" rIns="124460" bIns="0" numCol="1" spcCol="1270" anchor="t" anchorCtr="0">
              <a:noAutofit/>
            </a:bodyPr>
            <a:lstStyle/>
            <a:p>
              <a:pPr algn="r" defTabSz="1244600">
                <a:lnSpc>
                  <a:spcPct val="90000"/>
                </a:lnSpc>
                <a:spcBef>
                  <a:spcPct val="0"/>
                </a:spcBef>
                <a:spcAft>
                  <a:spcPct val="35000"/>
                </a:spcAft>
              </a:pPr>
              <a:r>
                <a:rPr lang="en-US" sz="2800" b="1" dirty="0">
                  <a:effectLst>
                    <a:outerShdw blurRad="38100" dist="38100" dir="2700000" algn="tl">
                      <a:srgbClr val="000000">
                        <a:alpha val="43137"/>
                      </a:srgbClr>
                    </a:outerShdw>
                  </a:effectLst>
                </a:rPr>
                <a:t>Outputs</a:t>
              </a:r>
            </a:p>
          </p:txBody>
        </p:sp>
      </p:grpSp>
      <p:grpSp>
        <p:nvGrpSpPr>
          <p:cNvPr id="37" name="Group 36"/>
          <p:cNvGrpSpPr/>
          <p:nvPr/>
        </p:nvGrpSpPr>
        <p:grpSpPr>
          <a:xfrm>
            <a:off x="4872797" y="1586171"/>
            <a:ext cx="1960268" cy="2530556"/>
            <a:chOff x="5246563" y="0"/>
            <a:chExt cx="1688158" cy="1981200"/>
          </a:xfrm>
        </p:grpSpPr>
        <p:sp>
          <p:nvSpPr>
            <p:cNvPr id="38" name="Rounded Rectangle 37"/>
            <p:cNvSpPr/>
            <p:nvPr/>
          </p:nvSpPr>
          <p:spPr>
            <a:xfrm>
              <a:off x="5246564" y="0"/>
              <a:ext cx="1688157" cy="1981200"/>
            </a:xfrm>
            <a:prstGeom prst="roundRect">
              <a:avLst>
                <a:gd name="adj" fmla="val 5000"/>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39" name="Rounded Rectangle 6"/>
            <p:cNvSpPr/>
            <p:nvPr/>
          </p:nvSpPr>
          <p:spPr>
            <a:xfrm rot="16200000">
              <a:off x="4603087" y="643476"/>
              <a:ext cx="1624584" cy="3376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96012" rIns="124460" bIns="0" numCol="1" spcCol="1270" anchor="t" anchorCtr="0">
              <a:noAutofit/>
            </a:bodyPr>
            <a:lstStyle/>
            <a:p>
              <a:pPr algn="r" defTabSz="1244600">
                <a:lnSpc>
                  <a:spcPct val="90000"/>
                </a:lnSpc>
                <a:spcBef>
                  <a:spcPct val="0"/>
                </a:spcBef>
                <a:spcAft>
                  <a:spcPct val="35000"/>
                </a:spcAft>
              </a:pPr>
              <a:r>
                <a:rPr lang="en-US" sz="2800" b="1" dirty="0">
                  <a:effectLst>
                    <a:outerShdw blurRad="38100" dist="38100" dir="2700000" algn="tl">
                      <a:srgbClr val="000000">
                        <a:alpha val="43137"/>
                      </a:srgbClr>
                    </a:outerShdw>
                  </a:effectLst>
                </a:rPr>
                <a:t>Outcomes</a:t>
              </a:r>
            </a:p>
          </p:txBody>
        </p:sp>
      </p:grpSp>
      <p:grpSp>
        <p:nvGrpSpPr>
          <p:cNvPr id="40" name="Group 39"/>
          <p:cNvGrpSpPr/>
          <p:nvPr/>
        </p:nvGrpSpPr>
        <p:grpSpPr>
          <a:xfrm>
            <a:off x="7104523" y="1586171"/>
            <a:ext cx="1960268" cy="2530556"/>
            <a:chOff x="6993806" y="0"/>
            <a:chExt cx="1688158" cy="1981200"/>
          </a:xfrm>
        </p:grpSpPr>
        <p:sp>
          <p:nvSpPr>
            <p:cNvPr id="41" name="Rounded Rectangle 40"/>
            <p:cNvSpPr/>
            <p:nvPr/>
          </p:nvSpPr>
          <p:spPr>
            <a:xfrm>
              <a:off x="6993807" y="0"/>
              <a:ext cx="1688157" cy="1981200"/>
            </a:xfrm>
            <a:prstGeom prst="roundRect">
              <a:avLst>
                <a:gd name="adj" fmla="val 5000"/>
              </a:avLst>
            </a:pr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42" name="Rounded Rectangle 8"/>
            <p:cNvSpPr/>
            <p:nvPr/>
          </p:nvSpPr>
          <p:spPr>
            <a:xfrm rot="16200000">
              <a:off x="6350330" y="643476"/>
              <a:ext cx="1624584" cy="3376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96012" rIns="124460" bIns="0" numCol="1" spcCol="1270" anchor="t" anchorCtr="0">
              <a:noAutofit/>
            </a:bodyPr>
            <a:lstStyle/>
            <a:p>
              <a:pPr algn="r" defTabSz="1244600">
                <a:lnSpc>
                  <a:spcPct val="90000"/>
                </a:lnSpc>
                <a:spcBef>
                  <a:spcPct val="0"/>
                </a:spcBef>
                <a:spcAft>
                  <a:spcPct val="35000"/>
                </a:spcAft>
              </a:pPr>
              <a:r>
                <a:rPr lang="en-US" sz="2800" b="1" dirty="0">
                  <a:effectLst>
                    <a:outerShdw blurRad="38100" dist="38100" dir="2700000" algn="tl">
                      <a:srgbClr val="000000">
                        <a:alpha val="43137"/>
                      </a:srgbClr>
                    </a:outerShdw>
                  </a:effectLst>
                </a:rPr>
                <a:t>Impact</a:t>
              </a:r>
            </a:p>
          </p:txBody>
        </p:sp>
      </p:grpSp>
      <p:sp>
        <p:nvSpPr>
          <p:cNvPr id="43" name="Rounded Rectangle 42"/>
          <p:cNvSpPr/>
          <p:nvPr/>
        </p:nvSpPr>
        <p:spPr>
          <a:xfrm>
            <a:off x="2674839" y="4246277"/>
            <a:ext cx="6406836" cy="735192"/>
          </a:xfrm>
          <a:prstGeom prst="roundRect">
            <a:avLst/>
          </a:prstGeom>
          <a:solidFill>
            <a:srgbClr val="17375E"/>
          </a:solidFill>
          <a:ln>
            <a:solidFill>
              <a:schemeClr val="tx2">
                <a:lumMod val="7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Results</a:t>
            </a:r>
          </a:p>
        </p:txBody>
      </p:sp>
      <p:sp>
        <p:nvSpPr>
          <p:cNvPr id="44" name="Rounded Rectangle 43"/>
          <p:cNvSpPr/>
          <p:nvPr/>
        </p:nvSpPr>
        <p:spPr>
          <a:xfrm>
            <a:off x="2657955" y="5696471"/>
            <a:ext cx="6406836" cy="735192"/>
          </a:xfrm>
          <a:prstGeom prst="roundRect">
            <a:avLst/>
          </a:prstGeom>
          <a:solidFill>
            <a:srgbClr val="17375E"/>
          </a:solidFill>
          <a:ln>
            <a:solidFill>
              <a:schemeClr val="tx2">
                <a:lumMod val="7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Indicators</a:t>
            </a:r>
          </a:p>
        </p:txBody>
      </p:sp>
      <p:sp>
        <p:nvSpPr>
          <p:cNvPr id="45" name="Down Arrow 44"/>
          <p:cNvSpPr/>
          <p:nvPr/>
        </p:nvSpPr>
        <p:spPr>
          <a:xfrm>
            <a:off x="2856699" y="4992063"/>
            <a:ext cx="887341" cy="455500"/>
          </a:xfrm>
          <a:prstGeom prst="downArrow">
            <a:avLst/>
          </a:prstGeom>
          <a:solidFill>
            <a:srgbClr val="17375E"/>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Down Arrow 45"/>
          <p:cNvSpPr/>
          <p:nvPr/>
        </p:nvSpPr>
        <p:spPr>
          <a:xfrm>
            <a:off x="5446014" y="4981291"/>
            <a:ext cx="887341" cy="455500"/>
          </a:xfrm>
          <a:prstGeom prst="downArrow">
            <a:avLst/>
          </a:prstGeom>
          <a:solidFill>
            <a:srgbClr val="17375E"/>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Down Arrow 46"/>
          <p:cNvSpPr/>
          <p:nvPr/>
        </p:nvSpPr>
        <p:spPr>
          <a:xfrm>
            <a:off x="7694623" y="4927422"/>
            <a:ext cx="887341" cy="455500"/>
          </a:xfrm>
          <a:prstGeom prst="downArrow">
            <a:avLst/>
          </a:prstGeom>
          <a:solidFill>
            <a:srgbClr val="17375E"/>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9489836" y="3174871"/>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820037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4" grpId="0" animBg="1"/>
      <p:bldP spid="45" grpId="0" animBg="1"/>
      <p:bldP spid="46" grpId="0" animBg="1"/>
      <p:bldP spid="4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b="1" dirty="0"/>
              <a:t>Performance Indicators</a:t>
            </a:r>
            <a:r>
              <a:rPr lang="en-US" dirty="0"/>
              <a:t>:  Signposts of Change</a:t>
            </a:r>
          </a:p>
          <a:p>
            <a:r>
              <a:rPr lang="en-US" dirty="0"/>
              <a:t>Inform decision making for ongoing </a:t>
            </a:r>
            <a:r>
              <a:rPr lang="en-US" dirty="0" smtClean="0"/>
              <a:t>program </a:t>
            </a:r>
            <a:r>
              <a:rPr lang="en-US" dirty="0"/>
              <a:t>or project management</a:t>
            </a:r>
          </a:p>
          <a:p>
            <a:r>
              <a:rPr lang="en-US" dirty="0"/>
              <a:t>Measure progress and achievements, as understood by the different stakeholders</a:t>
            </a:r>
          </a:p>
          <a:p>
            <a:r>
              <a:rPr lang="en-US" dirty="0"/>
              <a:t>Clarify consistency between activities, outputs, outcomes and impacts</a:t>
            </a:r>
          </a:p>
          <a:p>
            <a:r>
              <a:rPr lang="en-US" dirty="0"/>
              <a:t>Ensure legitimacy and accountability to all stakeholders by demonstrating progress</a:t>
            </a:r>
          </a:p>
          <a:p>
            <a:r>
              <a:rPr lang="en-US" dirty="0"/>
              <a:t>Assess project and staff performance</a:t>
            </a:r>
          </a:p>
        </p:txBody>
      </p:sp>
      <p:sp>
        <p:nvSpPr>
          <p:cNvPr id="13" name="Title 4"/>
          <p:cNvSpPr>
            <a:spLocks noGrp="1"/>
          </p:cNvSpPr>
          <p:nvPr>
            <p:ph type="title"/>
          </p:nvPr>
        </p:nvSpPr>
        <p:spPr>
          <a:noFill/>
        </p:spPr>
        <p:txBody>
          <a:bodyPr>
            <a:normAutofit/>
          </a:bodyPr>
          <a:lstStyle/>
          <a:p>
            <a:pPr marL="342900" indent="-342900">
              <a:lnSpc>
                <a:spcPct val="120000"/>
              </a:lnSpc>
              <a:spcBef>
                <a:spcPts val="0"/>
              </a:spcBef>
            </a:pPr>
            <a:r>
              <a:rPr lang="en-US" dirty="0" smtClean="0">
                <a:latin typeface="Calibri" panose="020F0502020204030204" pitchFamily="34" charset="0"/>
                <a:ea typeface="Times New Roman" panose="02020603050405020304" pitchFamily="18" charset="0"/>
                <a:cs typeface="Times New Roman" panose="02020603050405020304" pitchFamily="18" charset="0"/>
              </a:rPr>
              <a:t>Performance indicators</a:t>
            </a:r>
            <a:endParaRPr lang="en-US"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25451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Indicators: Quantitative </a:t>
            </a:r>
            <a:r>
              <a:rPr lang="en-US" dirty="0"/>
              <a:t>vs. </a:t>
            </a:r>
            <a:r>
              <a:rPr lang="en-US" dirty="0" smtClean="0"/>
              <a:t>Qualitative</a:t>
            </a:r>
            <a:endParaRPr lang="en-US" dirty="0"/>
          </a:p>
        </p:txBody>
      </p:sp>
      <p:sp>
        <p:nvSpPr>
          <p:cNvPr id="5" name="Freeform 4"/>
          <p:cNvSpPr/>
          <p:nvPr/>
        </p:nvSpPr>
        <p:spPr>
          <a:xfrm>
            <a:off x="190849" y="1419303"/>
            <a:ext cx="5527870" cy="950400"/>
          </a:xfrm>
          <a:custGeom>
            <a:avLst/>
            <a:gdLst>
              <a:gd name="connsiteX0" fmla="*/ 0 w 5527870"/>
              <a:gd name="connsiteY0" fmla="*/ 0 h 950400"/>
              <a:gd name="connsiteX1" fmla="*/ 5527870 w 5527870"/>
              <a:gd name="connsiteY1" fmla="*/ 0 h 950400"/>
              <a:gd name="connsiteX2" fmla="*/ 5527870 w 5527870"/>
              <a:gd name="connsiteY2" fmla="*/ 950400 h 950400"/>
              <a:gd name="connsiteX3" fmla="*/ 0 w 5527870"/>
              <a:gd name="connsiteY3" fmla="*/ 950400 h 950400"/>
              <a:gd name="connsiteX4" fmla="*/ 0 w 5527870"/>
              <a:gd name="connsiteY4" fmla="*/ 0 h 950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27870" h="950400">
                <a:moveTo>
                  <a:pt x="0" y="0"/>
                </a:moveTo>
                <a:lnTo>
                  <a:pt x="5527870" y="0"/>
                </a:lnTo>
                <a:lnTo>
                  <a:pt x="5527870" y="950400"/>
                </a:lnTo>
                <a:lnTo>
                  <a:pt x="0" y="950400"/>
                </a:lnTo>
                <a:lnTo>
                  <a:pt x="0" y="0"/>
                </a:lnTo>
                <a:close/>
              </a:path>
            </a:pathLst>
          </a:custGeom>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234696" tIns="134112" rIns="234696" bIns="134112" numCol="1" spcCol="1270" anchor="ctr" anchorCtr="0">
            <a:noAutofit/>
          </a:bodyPr>
          <a:lstStyle/>
          <a:p>
            <a:pPr lvl="0" algn="ctr" defTabSz="1466850">
              <a:lnSpc>
                <a:spcPct val="90000"/>
              </a:lnSpc>
              <a:spcBef>
                <a:spcPct val="0"/>
              </a:spcBef>
              <a:spcAft>
                <a:spcPct val="35000"/>
              </a:spcAft>
            </a:pPr>
            <a:r>
              <a:rPr lang="en-US" sz="3600" b="1" kern="1200" dirty="0" smtClean="0">
                <a:latin typeface="Calibri" pitchFamily="34" charset="0"/>
              </a:rPr>
              <a:t>Quantitative indicators</a:t>
            </a:r>
            <a:endParaRPr lang="en-US" sz="3600" kern="1200" dirty="0"/>
          </a:p>
        </p:txBody>
      </p:sp>
      <p:sp>
        <p:nvSpPr>
          <p:cNvPr id="6" name="Freeform 5"/>
          <p:cNvSpPr/>
          <p:nvPr/>
        </p:nvSpPr>
        <p:spPr>
          <a:xfrm>
            <a:off x="190849" y="2464954"/>
            <a:ext cx="5527870" cy="3895155"/>
          </a:xfrm>
          <a:custGeom>
            <a:avLst/>
            <a:gdLst>
              <a:gd name="connsiteX0" fmla="*/ 0 w 5527870"/>
              <a:gd name="connsiteY0" fmla="*/ 0 h 3895155"/>
              <a:gd name="connsiteX1" fmla="*/ 5527870 w 5527870"/>
              <a:gd name="connsiteY1" fmla="*/ 0 h 3895155"/>
              <a:gd name="connsiteX2" fmla="*/ 5527870 w 5527870"/>
              <a:gd name="connsiteY2" fmla="*/ 3895155 h 3895155"/>
              <a:gd name="connsiteX3" fmla="*/ 0 w 5527870"/>
              <a:gd name="connsiteY3" fmla="*/ 3895155 h 3895155"/>
              <a:gd name="connsiteX4" fmla="*/ 0 w 5527870"/>
              <a:gd name="connsiteY4" fmla="*/ 0 h 38951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27870" h="3895155">
                <a:moveTo>
                  <a:pt x="0" y="0"/>
                </a:moveTo>
                <a:lnTo>
                  <a:pt x="5527870" y="0"/>
                </a:lnTo>
                <a:lnTo>
                  <a:pt x="5527870" y="3895155"/>
                </a:lnTo>
                <a:lnTo>
                  <a:pt x="0" y="3895155"/>
                </a:lnTo>
                <a:lnTo>
                  <a:pt x="0" y="0"/>
                </a:lnTo>
                <a:close/>
              </a:path>
            </a:pathLst>
          </a:custGeom>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176022" tIns="176022" rIns="234696" bIns="264033" numCol="1" spcCol="1270" anchor="t" anchorCtr="0">
            <a:noAutofit/>
          </a:bodyPr>
          <a:lstStyle/>
          <a:p>
            <a:pPr marL="285750" lvl="1" indent="-285750" algn="l" defTabSz="1466850">
              <a:spcBef>
                <a:spcPct val="0"/>
              </a:spcBef>
              <a:spcAft>
                <a:spcPts val="1200"/>
              </a:spcAft>
              <a:buChar char="••"/>
            </a:pPr>
            <a:r>
              <a:rPr lang="en-US" sz="2800" kern="1200" dirty="0" smtClean="0">
                <a:latin typeface="Calibri" pitchFamily="34" charset="0"/>
              </a:rPr>
              <a:t>Number</a:t>
            </a:r>
            <a:endParaRPr lang="en-US" sz="2800" kern="1200" dirty="0"/>
          </a:p>
          <a:p>
            <a:pPr marL="285750" lvl="1" indent="-285750" algn="l" defTabSz="1466850">
              <a:spcBef>
                <a:spcPct val="0"/>
              </a:spcBef>
              <a:spcAft>
                <a:spcPts val="1200"/>
              </a:spcAft>
              <a:buChar char="••"/>
            </a:pPr>
            <a:r>
              <a:rPr lang="en-US" sz="2800" kern="1200" dirty="0" smtClean="0">
                <a:latin typeface="Calibri" pitchFamily="34" charset="0"/>
              </a:rPr>
              <a:t>Percentage (Forest Cover)</a:t>
            </a:r>
            <a:endParaRPr lang="en-US" sz="2800" kern="1200" dirty="0">
              <a:latin typeface="Calibri" pitchFamily="34" charset="0"/>
            </a:endParaRPr>
          </a:p>
          <a:p>
            <a:pPr marL="285750" lvl="1" indent="-285750" algn="l" defTabSz="1466850">
              <a:spcBef>
                <a:spcPct val="0"/>
              </a:spcBef>
              <a:spcAft>
                <a:spcPts val="1200"/>
              </a:spcAft>
              <a:buChar char="••"/>
            </a:pPr>
            <a:r>
              <a:rPr lang="en-US" sz="2800" kern="1200" dirty="0" smtClean="0">
                <a:latin typeface="Calibri" pitchFamily="34" charset="0"/>
              </a:rPr>
              <a:t>Rate (example: birth rate—births per 1,000 population) </a:t>
            </a:r>
            <a:endParaRPr lang="en-US" sz="2800" kern="1200" dirty="0">
              <a:latin typeface="Calibri" pitchFamily="34" charset="0"/>
            </a:endParaRPr>
          </a:p>
          <a:p>
            <a:pPr marL="285750" lvl="1" indent="-285750" algn="l" defTabSz="1466850">
              <a:spcBef>
                <a:spcPct val="0"/>
              </a:spcBef>
              <a:spcAft>
                <a:spcPts val="1200"/>
              </a:spcAft>
              <a:buChar char="••"/>
            </a:pPr>
            <a:r>
              <a:rPr lang="en-US" sz="2800" kern="1200" dirty="0" smtClean="0">
                <a:latin typeface="Calibri" pitchFamily="34" charset="0"/>
              </a:rPr>
              <a:t>Ratio (example: sex ratio—number of males per number of females)</a:t>
            </a:r>
            <a:endParaRPr lang="en-US" sz="2800" kern="1200" dirty="0"/>
          </a:p>
        </p:txBody>
      </p:sp>
      <p:sp>
        <p:nvSpPr>
          <p:cNvPr id="7" name="Freeform 6"/>
          <p:cNvSpPr/>
          <p:nvPr/>
        </p:nvSpPr>
        <p:spPr>
          <a:xfrm>
            <a:off x="6492621" y="1419303"/>
            <a:ext cx="5527870" cy="950400"/>
          </a:xfrm>
          <a:custGeom>
            <a:avLst/>
            <a:gdLst>
              <a:gd name="connsiteX0" fmla="*/ 0 w 5527870"/>
              <a:gd name="connsiteY0" fmla="*/ 0 h 950400"/>
              <a:gd name="connsiteX1" fmla="*/ 5527870 w 5527870"/>
              <a:gd name="connsiteY1" fmla="*/ 0 h 950400"/>
              <a:gd name="connsiteX2" fmla="*/ 5527870 w 5527870"/>
              <a:gd name="connsiteY2" fmla="*/ 950400 h 950400"/>
              <a:gd name="connsiteX3" fmla="*/ 0 w 5527870"/>
              <a:gd name="connsiteY3" fmla="*/ 950400 h 950400"/>
              <a:gd name="connsiteX4" fmla="*/ 0 w 5527870"/>
              <a:gd name="connsiteY4" fmla="*/ 0 h 950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27870" h="950400">
                <a:moveTo>
                  <a:pt x="0" y="0"/>
                </a:moveTo>
                <a:lnTo>
                  <a:pt x="5527870" y="0"/>
                </a:lnTo>
                <a:lnTo>
                  <a:pt x="5527870" y="950400"/>
                </a:lnTo>
                <a:lnTo>
                  <a:pt x="0" y="950400"/>
                </a:lnTo>
                <a:lnTo>
                  <a:pt x="0" y="0"/>
                </a:lnTo>
                <a:close/>
              </a:path>
            </a:pathLst>
          </a:custGeom>
        </p:spPr>
        <p:style>
          <a:lnRef idx="2">
            <a:schemeClr val="accent4">
              <a:hueOff val="10395692"/>
              <a:satOff val="-47968"/>
              <a:lumOff val="1765"/>
              <a:alphaOff val="0"/>
            </a:schemeClr>
          </a:lnRef>
          <a:fillRef idx="1">
            <a:schemeClr val="accent4">
              <a:hueOff val="10395692"/>
              <a:satOff val="-47968"/>
              <a:lumOff val="1765"/>
              <a:alphaOff val="0"/>
            </a:schemeClr>
          </a:fillRef>
          <a:effectRef idx="0">
            <a:schemeClr val="accent4">
              <a:hueOff val="10395692"/>
              <a:satOff val="-47968"/>
              <a:lumOff val="1765"/>
              <a:alphaOff val="0"/>
            </a:schemeClr>
          </a:effectRef>
          <a:fontRef idx="minor">
            <a:schemeClr val="lt1"/>
          </a:fontRef>
        </p:style>
        <p:txBody>
          <a:bodyPr spcFirstLastPara="0" vert="horz" wrap="square" lIns="234696" tIns="134112" rIns="234696" bIns="134112" numCol="1" spcCol="1270" anchor="ctr" anchorCtr="0">
            <a:noAutofit/>
          </a:bodyPr>
          <a:lstStyle/>
          <a:p>
            <a:pPr lvl="0" algn="ctr" defTabSz="1466850">
              <a:lnSpc>
                <a:spcPct val="90000"/>
              </a:lnSpc>
              <a:spcBef>
                <a:spcPct val="0"/>
              </a:spcBef>
              <a:spcAft>
                <a:spcPct val="35000"/>
              </a:spcAft>
            </a:pPr>
            <a:r>
              <a:rPr lang="en-US" sz="3600" b="1" kern="1200" dirty="0" smtClean="0">
                <a:latin typeface="Calibri" pitchFamily="34" charset="0"/>
              </a:rPr>
              <a:t>Qualitative indicators</a:t>
            </a:r>
            <a:endParaRPr lang="en-US" sz="3600" kern="1200" dirty="0"/>
          </a:p>
        </p:txBody>
      </p:sp>
      <p:sp>
        <p:nvSpPr>
          <p:cNvPr id="8" name="Freeform 7"/>
          <p:cNvSpPr/>
          <p:nvPr/>
        </p:nvSpPr>
        <p:spPr>
          <a:xfrm>
            <a:off x="6492621" y="2464954"/>
            <a:ext cx="5527870" cy="3895155"/>
          </a:xfrm>
          <a:custGeom>
            <a:avLst/>
            <a:gdLst>
              <a:gd name="connsiteX0" fmla="*/ 0 w 5527870"/>
              <a:gd name="connsiteY0" fmla="*/ 0 h 3895155"/>
              <a:gd name="connsiteX1" fmla="*/ 5527870 w 5527870"/>
              <a:gd name="connsiteY1" fmla="*/ 0 h 3895155"/>
              <a:gd name="connsiteX2" fmla="*/ 5527870 w 5527870"/>
              <a:gd name="connsiteY2" fmla="*/ 3895155 h 3895155"/>
              <a:gd name="connsiteX3" fmla="*/ 0 w 5527870"/>
              <a:gd name="connsiteY3" fmla="*/ 3895155 h 3895155"/>
              <a:gd name="connsiteX4" fmla="*/ 0 w 5527870"/>
              <a:gd name="connsiteY4" fmla="*/ 0 h 38951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27870" h="3895155">
                <a:moveTo>
                  <a:pt x="0" y="0"/>
                </a:moveTo>
                <a:lnTo>
                  <a:pt x="5527870" y="0"/>
                </a:lnTo>
                <a:lnTo>
                  <a:pt x="5527870" y="3895155"/>
                </a:lnTo>
                <a:lnTo>
                  <a:pt x="0" y="3895155"/>
                </a:lnTo>
                <a:lnTo>
                  <a:pt x="0" y="0"/>
                </a:lnTo>
                <a:close/>
              </a:path>
            </a:pathLst>
          </a:custGeom>
        </p:spPr>
        <p:style>
          <a:lnRef idx="2">
            <a:schemeClr val="accent4">
              <a:tint val="40000"/>
              <a:alpha val="90000"/>
              <a:hueOff val="11513918"/>
              <a:satOff val="-61261"/>
              <a:lumOff val="-3490"/>
              <a:alphaOff val="0"/>
            </a:schemeClr>
          </a:lnRef>
          <a:fillRef idx="1">
            <a:schemeClr val="accent4">
              <a:tint val="40000"/>
              <a:alpha val="90000"/>
              <a:hueOff val="11513918"/>
              <a:satOff val="-61261"/>
              <a:lumOff val="-3490"/>
              <a:alphaOff val="0"/>
            </a:schemeClr>
          </a:fillRef>
          <a:effectRef idx="0">
            <a:schemeClr val="accent4">
              <a:tint val="40000"/>
              <a:alpha val="90000"/>
              <a:hueOff val="11513918"/>
              <a:satOff val="-61261"/>
              <a:lumOff val="-3490"/>
              <a:alphaOff val="0"/>
            </a:schemeClr>
          </a:effectRef>
          <a:fontRef idx="minor">
            <a:schemeClr val="dk1">
              <a:hueOff val="0"/>
              <a:satOff val="0"/>
              <a:lumOff val="0"/>
              <a:alphaOff val="0"/>
            </a:schemeClr>
          </a:fontRef>
        </p:style>
        <p:txBody>
          <a:bodyPr spcFirstLastPara="0" vert="horz" wrap="square" lIns="176022" tIns="176022" rIns="234696" bIns="264033" numCol="1" spcCol="1270" anchor="t" anchorCtr="0">
            <a:noAutofit/>
          </a:bodyPr>
          <a:lstStyle/>
          <a:p>
            <a:pPr marL="285750" lvl="1" indent="-285750" algn="l" defTabSz="1466850">
              <a:spcBef>
                <a:spcPct val="0"/>
              </a:spcBef>
              <a:spcAft>
                <a:spcPts val="1200"/>
              </a:spcAft>
              <a:buChar char="••"/>
            </a:pPr>
            <a:r>
              <a:rPr lang="en-US" sz="2800" kern="1200" dirty="0" smtClean="0">
                <a:latin typeface="Calibri" pitchFamily="34" charset="0"/>
              </a:rPr>
              <a:t>Compliance with…</a:t>
            </a:r>
            <a:endParaRPr lang="en-US" sz="2800" kern="1200" dirty="0"/>
          </a:p>
          <a:p>
            <a:pPr marL="285750" lvl="1" indent="-285750" algn="l" defTabSz="1466850">
              <a:spcBef>
                <a:spcPct val="0"/>
              </a:spcBef>
              <a:spcAft>
                <a:spcPts val="1200"/>
              </a:spcAft>
              <a:buChar char="••"/>
            </a:pPr>
            <a:r>
              <a:rPr lang="en-US" sz="2800" kern="1200" dirty="0" smtClean="0">
                <a:latin typeface="Calibri" pitchFamily="34" charset="0"/>
              </a:rPr>
              <a:t>Quality of…</a:t>
            </a:r>
            <a:endParaRPr lang="en-US" sz="2800" kern="1200" dirty="0">
              <a:latin typeface="Calibri" pitchFamily="34" charset="0"/>
            </a:endParaRPr>
          </a:p>
          <a:p>
            <a:pPr marL="285750" lvl="1" indent="-285750" algn="l" defTabSz="1466850">
              <a:spcBef>
                <a:spcPct val="0"/>
              </a:spcBef>
              <a:spcAft>
                <a:spcPts val="1200"/>
              </a:spcAft>
              <a:buChar char="••"/>
            </a:pPr>
            <a:r>
              <a:rPr lang="en-US" sz="2800" kern="1200" dirty="0" smtClean="0">
                <a:latin typeface="Calibri" pitchFamily="34" charset="0"/>
              </a:rPr>
              <a:t>Extent of…</a:t>
            </a:r>
            <a:endParaRPr lang="en-US" sz="2800" kern="1200" dirty="0">
              <a:latin typeface="Calibri" pitchFamily="34" charset="0"/>
            </a:endParaRPr>
          </a:p>
          <a:p>
            <a:pPr marL="285750" lvl="1" indent="-285750" algn="l" defTabSz="1466850">
              <a:spcBef>
                <a:spcPct val="0"/>
              </a:spcBef>
              <a:spcAft>
                <a:spcPts val="1200"/>
              </a:spcAft>
              <a:buChar char="••"/>
            </a:pPr>
            <a:r>
              <a:rPr lang="en-US" sz="2800" kern="1200" dirty="0" smtClean="0">
                <a:latin typeface="Calibri" pitchFamily="34" charset="0"/>
              </a:rPr>
              <a:t>Level of …</a:t>
            </a:r>
            <a:endParaRPr lang="en-US" sz="2800" kern="1200" dirty="0">
              <a:latin typeface="Calibri" pitchFamily="34" charset="0"/>
            </a:endParaRPr>
          </a:p>
        </p:txBody>
      </p:sp>
    </p:spTree>
    <p:extLst>
      <p:ext uri="{BB962C8B-B14F-4D97-AF65-F5344CB8AC3E}">
        <p14:creationId xmlns:p14="http://schemas.microsoft.com/office/powerpoint/2010/main" val="2185264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de-DE" sz="4600" dirty="0"/>
              <a:t>Module 2: REDD+ in Climate Change Context</a:t>
            </a:r>
            <a:endParaRPr lang="en-US" sz="4600" dirty="0"/>
          </a:p>
        </p:txBody>
      </p:sp>
      <p:sp>
        <p:nvSpPr>
          <p:cNvPr id="3" name="Subtitle 2"/>
          <p:cNvSpPr>
            <a:spLocks noGrp="1"/>
          </p:cNvSpPr>
          <p:nvPr>
            <p:ph type="subTitle" idx="1"/>
          </p:nvPr>
        </p:nvSpPr>
        <p:spPr>
          <a:xfrm>
            <a:off x="109182" y="3951671"/>
            <a:ext cx="11914495" cy="2334829"/>
          </a:xfrm>
        </p:spPr>
        <p:txBody>
          <a:bodyPr>
            <a:noAutofit/>
          </a:bodyPr>
          <a:lstStyle/>
          <a:p>
            <a:r>
              <a:rPr lang="de-DE" sz="3600" dirty="0" smtClean="0"/>
              <a:t>SECTION V: </a:t>
            </a:r>
            <a:r>
              <a:rPr lang="en-US" sz="3600" dirty="0" smtClean="0"/>
              <a:t>MONITORING</a:t>
            </a:r>
            <a:r>
              <a:rPr lang="en-US" sz="3600" dirty="0"/>
              <a:t>, EVALUATION AND ADAPTATION</a:t>
            </a:r>
          </a:p>
          <a:p>
            <a:pPr>
              <a:lnSpc>
                <a:spcPct val="150000"/>
              </a:lnSpc>
            </a:pPr>
            <a:r>
              <a:rPr lang="en-US" sz="4000" dirty="0" smtClean="0">
                <a:solidFill>
                  <a:srgbClr val="FFC000"/>
                </a:solidFill>
              </a:rPr>
              <a:t>5.2</a:t>
            </a:r>
            <a:r>
              <a:rPr lang="en-US" sz="4000" dirty="0">
                <a:solidFill>
                  <a:srgbClr val="FFC000"/>
                </a:solidFill>
              </a:rPr>
              <a:t>.	Monitor and Measure Implementation Progress</a:t>
            </a:r>
          </a:p>
        </p:txBody>
      </p:sp>
    </p:spTree>
    <p:extLst>
      <p:ext uri="{BB962C8B-B14F-4D97-AF65-F5344CB8AC3E}">
        <p14:creationId xmlns:p14="http://schemas.microsoft.com/office/powerpoint/2010/main" val="2475671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Indicators</a:t>
            </a:r>
            <a:endParaRPr lang="en-US" dirty="0"/>
          </a:p>
        </p:txBody>
      </p:sp>
      <p:grpSp>
        <p:nvGrpSpPr>
          <p:cNvPr id="34" name="Group 33"/>
          <p:cNvGrpSpPr/>
          <p:nvPr/>
        </p:nvGrpSpPr>
        <p:grpSpPr>
          <a:xfrm>
            <a:off x="2641073" y="1586171"/>
            <a:ext cx="1960266" cy="2530556"/>
            <a:chOff x="3499321" y="0"/>
            <a:chExt cx="1688157" cy="1981200"/>
          </a:xfrm>
        </p:grpSpPr>
        <p:sp>
          <p:nvSpPr>
            <p:cNvPr id="35" name="Rounded Rectangle 34"/>
            <p:cNvSpPr/>
            <p:nvPr/>
          </p:nvSpPr>
          <p:spPr>
            <a:xfrm>
              <a:off x="3499321" y="0"/>
              <a:ext cx="1688157" cy="1981200"/>
            </a:xfrm>
            <a:prstGeom prst="roundRect">
              <a:avLst>
                <a:gd name="adj" fmla="val 5000"/>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36" name="Rounded Rectangle 4"/>
            <p:cNvSpPr/>
            <p:nvPr/>
          </p:nvSpPr>
          <p:spPr>
            <a:xfrm rot="16200000">
              <a:off x="2855845" y="643476"/>
              <a:ext cx="1624584" cy="3376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96012" rIns="124460" bIns="0" numCol="1" spcCol="1270" anchor="t" anchorCtr="0">
              <a:noAutofit/>
            </a:bodyPr>
            <a:lstStyle/>
            <a:p>
              <a:pPr algn="r" defTabSz="1244600">
                <a:lnSpc>
                  <a:spcPct val="90000"/>
                </a:lnSpc>
                <a:spcBef>
                  <a:spcPct val="0"/>
                </a:spcBef>
                <a:spcAft>
                  <a:spcPct val="35000"/>
                </a:spcAft>
              </a:pPr>
              <a:r>
                <a:rPr lang="en-US" sz="2800" b="1" dirty="0">
                  <a:effectLst>
                    <a:outerShdw blurRad="38100" dist="38100" dir="2700000" algn="tl">
                      <a:srgbClr val="000000">
                        <a:alpha val="43137"/>
                      </a:srgbClr>
                    </a:outerShdw>
                  </a:effectLst>
                </a:rPr>
                <a:t>Outputs</a:t>
              </a:r>
            </a:p>
          </p:txBody>
        </p:sp>
      </p:grpSp>
      <p:grpSp>
        <p:nvGrpSpPr>
          <p:cNvPr id="37" name="Group 36"/>
          <p:cNvGrpSpPr/>
          <p:nvPr/>
        </p:nvGrpSpPr>
        <p:grpSpPr>
          <a:xfrm>
            <a:off x="4872797" y="1586171"/>
            <a:ext cx="1960268" cy="2530556"/>
            <a:chOff x="5246563" y="0"/>
            <a:chExt cx="1688158" cy="1981200"/>
          </a:xfrm>
        </p:grpSpPr>
        <p:sp>
          <p:nvSpPr>
            <p:cNvPr id="38" name="Rounded Rectangle 37"/>
            <p:cNvSpPr/>
            <p:nvPr/>
          </p:nvSpPr>
          <p:spPr>
            <a:xfrm>
              <a:off x="5246564" y="0"/>
              <a:ext cx="1688157" cy="1981200"/>
            </a:xfrm>
            <a:prstGeom prst="roundRect">
              <a:avLst>
                <a:gd name="adj" fmla="val 5000"/>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39" name="Rounded Rectangle 6"/>
            <p:cNvSpPr/>
            <p:nvPr/>
          </p:nvSpPr>
          <p:spPr>
            <a:xfrm rot="16200000">
              <a:off x="4603087" y="643476"/>
              <a:ext cx="1624584" cy="3376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96012" rIns="124460" bIns="0" numCol="1" spcCol="1270" anchor="t" anchorCtr="0">
              <a:noAutofit/>
            </a:bodyPr>
            <a:lstStyle/>
            <a:p>
              <a:pPr algn="r" defTabSz="1244600">
                <a:lnSpc>
                  <a:spcPct val="90000"/>
                </a:lnSpc>
                <a:spcBef>
                  <a:spcPct val="0"/>
                </a:spcBef>
                <a:spcAft>
                  <a:spcPct val="35000"/>
                </a:spcAft>
              </a:pPr>
              <a:r>
                <a:rPr lang="en-US" sz="2800" b="1" dirty="0">
                  <a:effectLst>
                    <a:outerShdw blurRad="38100" dist="38100" dir="2700000" algn="tl">
                      <a:srgbClr val="000000">
                        <a:alpha val="43137"/>
                      </a:srgbClr>
                    </a:outerShdw>
                  </a:effectLst>
                </a:rPr>
                <a:t>Outcomes</a:t>
              </a:r>
            </a:p>
          </p:txBody>
        </p:sp>
      </p:grpSp>
      <p:grpSp>
        <p:nvGrpSpPr>
          <p:cNvPr id="40" name="Group 39"/>
          <p:cNvGrpSpPr/>
          <p:nvPr/>
        </p:nvGrpSpPr>
        <p:grpSpPr>
          <a:xfrm>
            <a:off x="7104523" y="1586171"/>
            <a:ext cx="1960268" cy="2530556"/>
            <a:chOff x="6993806" y="0"/>
            <a:chExt cx="1688158" cy="1981200"/>
          </a:xfrm>
        </p:grpSpPr>
        <p:sp>
          <p:nvSpPr>
            <p:cNvPr id="41" name="Rounded Rectangle 40"/>
            <p:cNvSpPr/>
            <p:nvPr/>
          </p:nvSpPr>
          <p:spPr>
            <a:xfrm>
              <a:off x="6993807" y="0"/>
              <a:ext cx="1688157" cy="1981200"/>
            </a:xfrm>
            <a:prstGeom prst="roundRect">
              <a:avLst>
                <a:gd name="adj" fmla="val 5000"/>
              </a:avLst>
            </a:pr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42" name="Rounded Rectangle 8"/>
            <p:cNvSpPr/>
            <p:nvPr/>
          </p:nvSpPr>
          <p:spPr>
            <a:xfrm rot="16200000">
              <a:off x="6350330" y="643476"/>
              <a:ext cx="1624584" cy="3376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96012" rIns="124460" bIns="0" numCol="1" spcCol="1270" anchor="t" anchorCtr="0">
              <a:noAutofit/>
            </a:bodyPr>
            <a:lstStyle/>
            <a:p>
              <a:pPr algn="r" defTabSz="1244600">
                <a:lnSpc>
                  <a:spcPct val="90000"/>
                </a:lnSpc>
                <a:spcBef>
                  <a:spcPct val="0"/>
                </a:spcBef>
                <a:spcAft>
                  <a:spcPct val="35000"/>
                </a:spcAft>
              </a:pPr>
              <a:r>
                <a:rPr lang="en-US" sz="2800" b="1" dirty="0">
                  <a:effectLst>
                    <a:outerShdw blurRad="38100" dist="38100" dir="2700000" algn="tl">
                      <a:srgbClr val="000000">
                        <a:alpha val="43137"/>
                      </a:srgbClr>
                    </a:outerShdw>
                  </a:effectLst>
                </a:rPr>
                <a:t>Impact</a:t>
              </a:r>
            </a:p>
          </p:txBody>
        </p:sp>
      </p:grpSp>
      <p:sp>
        <p:nvSpPr>
          <p:cNvPr id="43" name="Rounded Rectangle 42"/>
          <p:cNvSpPr/>
          <p:nvPr/>
        </p:nvSpPr>
        <p:spPr>
          <a:xfrm>
            <a:off x="2674839" y="4246277"/>
            <a:ext cx="6406836" cy="735192"/>
          </a:xfrm>
          <a:prstGeom prst="roundRect">
            <a:avLst/>
          </a:prstGeom>
          <a:solidFill>
            <a:srgbClr val="17375E"/>
          </a:solidFill>
          <a:ln>
            <a:solidFill>
              <a:schemeClr val="tx2">
                <a:lumMod val="7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Results</a:t>
            </a:r>
          </a:p>
        </p:txBody>
      </p:sp>
      <p:sp>
        <p:nvSpPr>
          <p:cNvPr id="44" name="Rounded Rectangle 43"/>
          <p:cNvSpPr/>
          <p:nvPr/>
        </p:nvSpPr>
        <p:spPr>
          <a:xfrm>
            <a:off x="2657955" y="5696471"/>
            <a:ext cx="6406836" cy="735192"/>
          </a:xfrm>
          <a:prstGeom prst="roundRect">
            <a:avLst/>
          </a:prstGeom>
          <a:solidFill>
            <a:srgbClr val="17375E"/>
          </a:solidFill>
          <a:ln>
            <a:solidFill>
              <a:schemeClr val="tx2">
                <a:lumMod val="7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Indicators</a:t>
            </a:r>
          </a:p>
        </p:txBody>
      </p:sp>
      <p:sp>
        <p:nvSpPr>
          <p:cNvPr id="45" name="Down Arrow 44"/>
          <p:cNvSpPr/>
          <p:nvPr/>
        </p:nvSpPr>
        <p:spPr>
          <a:xfrm>
            <a:off x="2856699" y="4992063"/>
            <a:ext cx="887341" cy="455500"/>
          </a:xfrm>
          <a:prstGeom prst="downArrow">
            <a:avLst/>
          </a:prstGeom>
          <a:solidFill>
            <a:srgbClr val="17375E"/>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Down Arrow 45"/>
          <p:cNvSpPr/>
          <p:nvPr/>
        </p:nvSpPr>
        <p:spPr>
          <a:xfrm>
            <a:off x="5446014" y="4981291"/>
            <a:ext cx="887341" cy="455500"/>
          </a:xfrm>
          <a:prstGeom prst="downArrow">
            <a:avLst/>
          </a:prstGeom>
          <a:solidFill>
            <a:srgbClr val="17375E"/>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Down Arrow 46"/>
          <p:cNvSpPr/>
          <p:nvPr/>
        </p:nvSpPr>
        <p:spPr>
          <a:xfrm>
            <a:off x="7694623" y="4927422"/>
            <a:ext cx="887341" cy="455500"/>
          </a:xfrm>
          <a:prstGeom prst="downArrow">
            <a:avLst/>
          </a:prstGeom>
          <a:solidFill>
            <a:srgbClr val="17375E"/>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9489836" y="3174871"/>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125758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4" grpId="0" animBg="1"/>
      <p:bldP spid="45" grpId="0" animBg="1"/>
      <p:bldP spid="46" grpId="0" animBg="1"/>
      <p:bldP spid="4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943" name="Text Box 391"/>
          <p:cNvSpPr txBox="1">
            <a:spLocks noChangeArrowheads="1"/>
          </p:cNvSpPr>
          <p:nvPr/>
        </p:nvSpPr>
        <p:spPr bwMode="auto">
          <a:xfrm>
            <a:off x="408874" y="3177540"/>
            <a:ext cx="11478325" cy="35875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282575" indent="-282575">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ts val="0"/>
              </a:spcBef>
              <a:spcAft>
                <a:spcPts val="1200"/>
              </a:spcAft>
              <a:buFont typeface="Arial" panose="020B0604020202020204" pitchFamily="34" charset="0"/>
              <a:buAutoNum type="arabicPeriod"/>
            </a:pPr>
            <a:r>
              <a:rPr lang="en-GB" altLang="en-US" sz="2000" b="1" dirty="0">
                <a:latin typeface="+mn-lt"/>
              </a:rPr>
              <a:t>Criteria:</a:t>
            </a:r>
            <a:r>
              <a:rPr lang="en-GB" altLang="en-US" sz="2000" dirty="0">
                <a:latin typeface="+mn-lt"/>
              </a:rPr>
              <a:t> What criteria do we use for verifying the achievement of the objective (output, outcome, goal)? What (measurable) specific aspect or characteristics of the situation described in the objective do we observe and analyse?</a:t>
            </a:r>
          </a:p>
          <a:p>
            <a:pPr eaLnBrk="1" hangingPunct="1">
              <a:spcBef>
                <a:spcPts val="0"/>
              </a:spcBef>
              <a:spcAft>
                <a:spcPts val="1200"/>
              </a:spcAft>
              <a:buFont typeface="Arial" panose="020B0604020202020204" pitchFamily="34" charset="0"/>
              <a:buAutoNum type="arabicPeriod"/>
            </a:pPr>
            <a:r>
              <a:rPr lang="en-GB" altLang="en-US" sz="2000" b="1" dirty="0">
                <a:latin typeface="+mn-lt"/>
              </a:rPr>
              <a:t>Indicator:</a:t>
            </a:r>
            <a:r>
              <a:rPr lang="en-GB" altLang="en-US" sz="2000" dirty="0">
                <a:latin typeface="+mn-lt"/>
              </a:rPr>
              <a:t> What do we measure? What is the measuring unit </a:t>
            </a:r>
            <a:r>
              <a:rPr lang="en-GB" altLang="en-US" sz="2000" dirty="0" smtClean="0">
                <a:latin typeface="+mn-lt"/>
              </a:rPr>
              <a:t>(percentage, hectare)? </a:t>
            </a:r>
            <a:endParaRPr lang="en-GB" altLang="en-US" sz="2000" dirty="0">
              <a:latin typeface="+mn-lt"/>
            </a:endParaRPr>
          </a:p>
          <a:p>
            <a:pPr eaLnBrk="1" hangingPunct="1">
              <a:spcBef>
                <a:spcPts val="0"/>
              </a:spcBef>
              <a:spcAft>
                <a:spcPts val="1200"/>
              </a:spcAft>
              <a:buFont typeface="Arial" panose="020B0604020202020204" pitchFamily="34" charset="0"/>
              <a:buAutoNum type="arabicPeriod"/>
            </a:pPr>
            <a:r>
              <a:rPr lang="en-GB" altLang="en-US" sz="2000" b="1" dirty="0">
                <a:latin typeface="+mn-lt"/>
              </a:rPr>
              <a:t>Baseline:</a:t>
            </a:r>
            <a:r>
              <a:rPr lang="en-GB" altLang="en-US" sz="2000" dirty="0">
                <a:latin typeface="+mn-lt"/>
              </a:rPr>
              <a:t> What is the measuring result at the beginning of the project? </a:t>
            </a:r>
          </a:p>
          <a:p>
            <a:pPr eaLnBrk="1" hangingPunct="1">
              <a:spcBef>
                <a:spcPts val="0"/>
              </a:spcBef>
              <a:spcAft>
                <a:spcPts val="1200"/>
              </a:spcAft>
              <a:buFont typeface="Arial" panose="020B0604020202020204" pitchFamily="34" charset="0"/>
              <a:buAutoNum type="arabicPeriod"/>
            </a:pPr>
            <a:r>
              <a:rPr lang="en-GB" altLang="en-US" sz="2000" b="1" dirty="0">
                <a:latin typeface="+mn-lt"/>
              </a:rPr>
              <a:t>Target: </a:t>
            </a:r>
            <a:r>
              <a:rPr lang="en-GB" altLang="en-US" sz="2000" dirty="0">
                <a:latin typeface="+mn-lt"/>
              </a:rPr>
              <a:t>What is the target value we want to achieve till the end of the project? In some case it might be useful to define intermediate targets or milestones. </a:t>
            </a:r>
          </a:p>
          <a:p>
            <a:pPr eaLnBrk="1" hangingPunct="1">
              <a:spcBef>
                <a:spcPts val="0"/>
              </a:spcBef>
              <a:spcAft>
                <a:spcPts val="1200"/>
              </a:spcAft>
              <a:buFont typeface="Arial" panose="020B0604020202020204" pitchFamily="34" charset="0"/>
              <a:buAutoNum type="arabicPeriod"/>
            </a:pPr>
            <a:r>
              <a:rPr lang="en-GB" altLang="en-US" sz="2000" b="1" dirty="0">
                <a:latin typeface="+mn-lt"/>
              </a:rPr>
              <a:t>Source: </a:t>
            </a:r>
            <a:r>
              <a:rPr lang="en-GB" altLang="en-US" sz="2000" dirty="0">
                <a:latin typeface="+mn-lt"/>
              </a:rPr>
              <a:t>Where do we obtain the information from? What methods do we use for collecting data? When and how frequent do we collect data? </a:t>
            </a:r>
          </a:p>
        </p:txBody>
      </p:sp>
      <p:sp>
        <p:nvSpPr>
          <p:cNvPr id="2" name="Content Placeholder 1"/>
          <p:cNvSpPr>
            <a:spLocks noGrp="1"/>
          </p:cNvSpPr>
          <p:nvPr>
            <p:ph idx="1"/>
          </p:nvPr>
        </p:nvSpPr>
        <p:spPr/>
        <p:txBody>
          <a:bodyPr/>
          <a:lstStyle/>
          <a:p>
            <a:endParaRPr lang="en-US"/>
          </a:p>
        </p:txBody>
      </p:sp>
      <p:sp>
        <p:nvSpPr>
          <p:cNvPr id="9" name="Title 8"/>
          <p:cNvSpPr>
            <a:spLocks noGrp="1"/>
          </p:cNvSpPr>
          <p:nvPr>
            <p:ph type="title"/>
          </p:nvPr>
        </p:nvSpPr>
        <p:spPr/>
        <p:txBody>
          <a:bodyPr/>
          <a:lstStyle/>
          <a:p>
            <a:r>
              <a:rPr lang="de-DE" dirty="0" smtClean="0"/>
              <a:t>How to Develop an Indicator</a:t>
            </a:r>
            <a:endParaRPr lang="en-US" dirty="0"/>
          </a:p>
        </p:txBody>
      </p:sp>
      <p:graphicFrame>
        <p:nvGraphicFramePr>
          <p:cNvPr id="11" name="Table 10"/>
          <p:cNvGraphicFramePr>
            <a:graphicFrameLocks noGrp="1"/>
          </p:cNvGraphicFramePr>
          <p:nvPr>
            <p:extLst/>
          </p:nvPr>
        </p:nvGraphicFramePr>
        <p:xfrm>
          <a:off x="599375" y="1406179"/>
          <a:ext cx="10972800" cy="1445183"/>
        </p:xfrm>
        <a:graphic>
          <a:graphicData uri="http://schemas.openxmlformats.org/drawingml/2006/table">
            <a:tbl>
              <a:tblPr firstRow="1" bandRow="1">
                <a:tableStyleId>{5940675A-B579-460E-94D1-54222C63F5DA}</a:tableStyleId>
              </a:tblPr>
              <a:tblGrid>
                <a:gridCol w="1828800"/>
                <a:gridCol w="1828800"/>
                <a:gridCol w="1828800"/>
                <a:gridCol w="1828800"/>
                <a:gridCol w="1828800"/>
                <a:gridCol w="1828800"/>
              </a:tblGrid>
              <a:tr h="416989">
                <a:tc>
                  <a:txBody>
                    <a:bodyPr/>
                    <a:lstStyle/>
                    <a:p>
                      <a:pPr>
                        <a:spcBef>
                          <a:spcPts val="600"/>
                        </a:spcBef>
                        <a:spcAft>
                          <a:spcPts val="600"/>
                        </a:spcAft>
                      </a:pPr>
                      <a:r>
                        <a:rPr lang="en-GB" altLang="en-US" sz="1800" b="1" dirty="0" smtClean="0">
                          <a:latin typeface="+mn-lt"/>
                        </a:rPr>
                        <a:t>Objective</a:t>
                      </a:r>
                      <a:endParaRPr lang="en-US" dirty="0">
                        <a:latin typeface="+mn-lt"/>
                      </a:endParaRPr>
                    </a:p>
                  </a:txBody>
                  <a:tcPr>
                    <a:solidFill>
                      <a:srgbClr val="FFC000"/>
                    </a:solidFill>
                  </a:tcPr>
                </a:tc>
                <a:tc>
                  <a:txBody>
                    <a:bodyPr/>
                    <a:lstStyle/>
                    <a:p>
                      <a:pPr>
                        <a:spcBef>
                          <a:spcPts val="600"/>
                        </a:spcBef>
                        <a:spcAft>
                          <a:spcPts val="600"/>
                        </a:spcAft>
                      </a:pPr>
                      <a:r>
                        <a:rPr lang="en-GB" altLang="en-US" sz="1800" b="1" dirty="0" smtClean="0">
                          <a:latin typeface="+mn-lt"/>
                        </a:rPr>
                        <a:t>Criteria</a:t>
                      </a:r>
                      <a:endParaRPr lang="en-US" dirty="0">
                        <a:latin typeface="+mn-lt"/>
                      </a:endParaRPr>
                    </a:p>
                  </a:txBody>
                  <a:tcPr>
                    <a:solidFill>
                      <a:srgbClr val="66FFFF"/>
                    </a:solidFill>
                  </a:tcPr>
                </a:tc>
                <a:tc>
                  <a:txBody>
                    <a:bodyPr/>
                    <a:lstStyle/>
                    <a:p>
                      <a:pPr>
                        <a:spcBef>
                          <a:spcPts val="600"/>
                        </a:spcBef>
                        <a:spcAft>
                          <a:spcPts val="600"/>
                        </a:spcAft>
                      </a:pPr>
                      <a:r>
                        <a:rPr lang="en-GB" altLang="en-US" sz="1800" b="1" dirty="0" smtClean="0">
                          <a:latin typeface="+mn-lt"/>
                        </a:rPr>
                        <a:t>Indicator</a:t>
                      </a:r>
                      <a:endParaRPr lang="en-US" dirty="0">
                        <a:latin typeface="+mn-lt"/>
                      </a:endParaRPr>
                    </a:p>
                  </a:txBody>
                  <a:tcPr>
                    <a:solidFill>
                      <a:srgbClr val="66FFFF"/>
                    </a:solidFill>
                  </a:tcPr>
                </a:tc>
                <a:tc>
                  <a:txBody>
                    <a:bodyPr/>
                    <a:lstStyle/>
                    <a:p>
                      <a:pPr>
                        <a:spcBef>
                          <a:spcPts val="600"/>
                        </a:spcBef>
                        <a:spcAft>
                          <a:spcPts val="600"/>
                        </a:spcAft>
                      </a:pPr>
                      <a:r>
                        <a:rPr lang="en-GB" altLang="en-US" sz="1800" b="1" dirty="0" smtClean="0">
                          <a:latin typeface="+mn-lt"/>
                        </a:rPr>
                        <a:t>Baseline</a:t>
                      </a:r>
                      <a:endParaRPr lang="en-US" dirty="0">
                        <a:latin typeface="+mn-lt"/>
                      </a:endParaRPr>
                    </a:p>
                  </a:txBody>
                  <a:tcPr>
                    <a:solidFill>
                      <a:srgbClr val="66FFFF"/>
                    </a:solidFill>
                  </a:tcPr>
                </a:tc>
                <a:tc>
                  <a:txBody>
                    <a:bodyPr/>
                    <a:lstStyle/>
                    <a:p>
                      <a:pPr>
                        <a:spcBef>
                          <a:spcPts val="600"/>
                        </a:spcBef>
                        <a:spcAft>
                          <a:spcPts val="600"/>
                        </a:spcAft>
                      </a:pPr>
                      <a:r>
                        <a:rPr lang="en-GB" altLang="en-US" sz="1800" b="1" dirty="0" smtClean="0">
                          <a:latin typeface="+mn-lt"/>
                        </a:rPr>
                        <a:t>Target</a:t>
                      </a:r>
                      <a:endParaRPr lang="en-US" dirty="0">
                        <a:latin typeface="+mn-lt"/>
                      </a:endParaRPr>
                    </a:p>
                  </a:txBody>
                  <a:tcPr>
                    <a:solidFill>
                      <a:srgbClr val="66FFFF"/>
                    </a:solidFill>
                  </a:tcPr>
                </a:tc>
                <a:tc>
                  <a:txBody>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lang="en-GB" altLang="en-US" sz="1800" b="1" dirty="0" smtClean="0">
                          <a:solidFill>
                            <a:srgbClr val="000000"/>
                          </a:solidFill>
                          <a:latin typeface="+mn-lt"/>
                        </a:rPr>
                        <a:t>Data Sources </a:t>
                      </a:r>
                    </a:p>
                  </a:txBody>
                  <a:tcPr>
                    <a:solidFill>
                      <a:srgbClr val="66FFFF"/>
                    </a:solidFill>
                  </a:tcPr>
                </a:tc>
              </a:tr>
              <a:tr h="10281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latin typeface="+mn-lt"/>
                        </a:rPr>
                        <a:t>The child is healthy</a:t>
                      </a:r>
                    </a:p>
                    <a:p>
                      <a:endParaRPr lang="en-US" dirty="0">
                        <a:latin typeface="+mn-lt"/>
                      </a:endParaRPr>
                    </a:p>
                  </a:txBody>
                  <a:tcPr>
                    <a:solidFill>
                      <a:srgbClr val="FFCC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latin typeface="+mn-lt"/>
                        </a:rPr>
                        <a:t>Body temperature</a:t>
                      </a:r>
                    </a:p>
                  </a:txBody>
                  <a:tcPr>
                    <a:solidFill>
                      <a:srgbClr val="FFFF9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latin typeface="+mn-lt"/>
                        </a:rPr>
                        <a:t>ºC</a:t>
                      </a:r>
                    </a:p>
                  </a:txBody>
                  <a:tcPr>
                    <a:solidFill>
                      <a:srgbClr val="FFFF9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latin typeface="+mn-lt"/>
                        </a:rPr>
                        <a:t>39º</a:t>
                      </a:r>
                    </a:p>
                    <a:p>
                      <a:endParaRPr lang="en-US" dirty="0">
                        <a:latin typeface="+mn-lt"/>
                      </a:endParaRPr>
                    </a:p>
                  </a:txBody>
                  <a:tcPr>
                    <a:solidFill>
                      <a:srgbClr val="FFFF9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latin typeface="+mn-lt"/>
                        </a:rPr>
                        <a:t>36-37º</a:t>
                      </a:r>
                    </a:p>
                    <a:p>
                      <a:endParaRPr lang="en-US" dirty="0">
                        <a:latin typeface="+mn-lt"/>
                      </a:endParaRPr>
                    </a:p>
                  </a:txBody>
                  <a:tcPr>
                    <a:solidFill>
                      <a:srgbClr val="FFFF9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latin typeface="+mn-lt"/>
                        </a:rPr>
                        <a:t>Measurement with fever thermometer</a:t>
                      </a:r>
                    </a:p>
                  </a:txBody>
                  <a:tcPr>
                    <a:solidFill>
                      <a:srgbClr val="FFFF99"/>
                    </a:solidFill>
                  </a:tcPr>
                </a:tc>
              </a:tr>
            </a:tbl>
          </a:graphicData>
        </a:graphic>
      </p:graphicFrame>
    </p:spTree>
    <p:extLst>
      <p:ext uri="{BB962C8B-B14F-4D97-AF65-F5344CB8AC3E}">
        <p14:creationId xmlns:p14="http://schemas.microsoft.com/office/powerpoint/2010/main" val="33582299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194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194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194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194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1943">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19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943"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normAutofit/>
          </a:bodyPr>
          <a:lstStyle/>
          <a:p>
            <a:r>
              <a:rPr lang="en-US" b="1" dirty="0"/>
              <a:t>Example of </a:t>
            </a:r>
            <a:r>
              <a:rPr lang="en-US" b="1" dirty="0" smtClean="0"/>
              <a:t>indicators</a:t>
            </a:r>
            <a:endParaRPr lang="en-US" b="1" dirty="0"/>
          </a:p>
        </p:txBody>
      </p:sp>
      <p:graphicFrame>
        <p:nvGraphicFramePr>
          <p:cNvPr id="4" name="Table 3"/>
          <p:cNvGraphicFramePr>
            <a:graphicFrameLocks noGrp="1"/>
          </p:cNvGraphicFramePr>
          <p:nvPr>
            <p:extLst>
              <p:ext uri="{D42A27DB-BD31-4B8C-83A1-F6EECF244321}">
                <p14:modId xmlns:p14="http://schemas.microsoft.com/office/powerpoint/2010/main" val="595843892"/>
              </p:ext>
            </p:extLst>
          </p:nvPr>
        </p:nvGraphicFramePr>
        <p:xfrm>
          <a:off x="145775" y="1271238"/>
          <a:ext cx="11879999" cy="5427936"/>
        </p:xfrm>
        <a:graphic>
          <a:graphicData uri="http://schemas.openxmlformats.org/drawingml/2006/table">
            <a:tbl>
              <a:tblPr firstRow="1" bandRow="1">
                <a:tableStyleId>{5C22544A-7EE6-4342-B048-85BDC9FD1C3A}</a:tableStyleId>
              </a:tblPr>
              <a:tblGrid>
                <a:gridCol w="2106771"/>
                <a:gridCol w="5062654"/>
                <a:gridCol w="4710574"/>
              </a:tblGrid>
              <a:tr h="665949">
                <a:tc>
                  <a:txBody>
                    <a:bodyPr/>
                    <a:lstStyle/>
                    <a:p>
                      <a:pPr>
                        <a:spcAft>
                          <a:spcPts val="0"/>
                        </a:spcAft>
                      </a:pPr>
                      <a:r>
                        <a:rPr lang="en-US" sz="2000" b="1" baseline="0" dirty="0">
                          <a:solidFill>
                            <a:schemeClr val="tx1"/>
                          </a:solidFill>
                        </a:rPr>
                        <a:t>Category</a:t>
                      </a:r>
                      <a:endParaRPr lang="en-US" sz="2000" b="1" baseline="0" dirty="0">
                        <a:solidFill>
                          <a:schemeClr val="tx1"/>
                        </a:solidFill>
                        <a:latin typeface="Calibri"/>
                        <a:cs typeface="Times New Roman"/>
                      </a:endParaRPr>
                    </a:p>
                  </a:txBody>
                  <a:tcPr marL="68580" marR="68580" marT="0" marB="0">
                    <a:solidFill>
                      <a:srgbClr val="FFCC00"/>
                    </a:solidFill>
                  </a:tcPr>
                </a:tc>
                <a:tc>
                  <a:txBody>
                    <a:bodyPr/>
                    <a:lstStyle/>
                    <a:p>
                      <a:pPr>
                        <a:spcAft>
                          <a:spcPts val="0"/>
                        </a:spcAft>
                      </a:pPr>
                      <a:r>
                        <a:rPr lang="en-US" sz="2000" b="1" baseline="0" dirty="0">
                          <a:solidFill>
                            <a:schemeClr val="tx1"/>
                          </a:solidFill>
                        </a:rPr>
                        <a:t>Objective</a:t>
                      </a:r>
                      <a:endParaRPr lang="en-US" sz="2000" b="1" baseline="0" dirty="0">
                        <a:solidFill>
                          <a:schemeClr val="tx1"/>
                        </a:solidFill>
                        <a:latin typeface="Calibri"/>
                        <a:cs typeface="Times New Roman"/>
                      </a:endParaRPr>
                    </a:p>
                  </a:txBody>
                  <a:tcPr marL="68580" marR="68580" marT="0" marB="0">
                    <a:solidFill>
                      <a:srgbClr val="FFCC00"/>
                    </a:solidFill>
                  </a:tcPr>
                </a:tc>
                <a:tc>
                  <a:txBody>
                    <a:bodyPr/>
                    <a:lstStyle/>
                    <a:p>
                      <a:pPr>
                        <a:spcAft>
                          <a:spcPts val="0"/>
                        </a:spcAft>
                      </a:pPr>
                      <a:r>
                        <a:rPr lang="en-US" sz="2000" b="1" baseline="0" dirty="0">
                          <a:solidFill>
                            <a:schemeClr val="tx1"/>
                          </a:solidFill>
                        </a:rPr>
                        <a:t>Indicator</a:t>
                      </a:r>
                      <a:endParaRPr lang="en-US" sz="2000" b="1" baseline="0" dirty="0">
                        <a:solidFill>
                          <a:schemeClr val="tx1"/>
                        </a:solidFill>
                        <a:latin typeface="Calibri"/>
                        <a:cs typeface="Times New Roman"/>
                      </a:endParaRPr>
                    </a:p>
                  </a:txBody>
                  <a:tcPr marL="68580" marR="68580" marT="0" marB="0">
                    <a:solidFill>
                      <a:srgbClr val="FFCC00"/>
                    </a:solidFill>
                  </a:tcPr>
                </a:tc>
              </a:tr>
              <a:tr h="665949">
                <a:tc rowSpan="2">
                  <a:txBody>
                    <a:bodyPr/>
                    <a:lstStyle/>
                    <a:p>
                      <a:pPr>
                        <a:spcAft>
                          <a:spcPts val="0"/>
                        </a:spcAft>
                      </a:pPr>
                      <a:r>
                        <a:rPr lang="en-US" sz="2000" b="1" baseline="0" dirty="0">
                          <a:solidFill>
                            <a:schemeClr val="tx1"/>
                          </a:solidFill>
                        </a:rPr>
                        <a:t>Environmental</a:t>
                      </a:r>
                      <a:endParaRPr lang="en-US" sz="2000" b="1" baseline="0" dirty="0">
                        <a:solidFill>
                          <a:schemeClr val="tx1"/>
                        </a:solidFill>
                        <a:latin typeface="Calibri"/>
                        <a:cs typeface="Times New Roman"/>
                      </a:endParaRPr>
                    </a:p>
                  </a:txBody>
                  <a:tcPr marL="68580" marR="68580" marT="0" marB="0">
                    <a:solidFill>
                      <a:srgbClr val="99FF99"/>
                    </a:solidFill>
                  </a:tcPr>
                </a:tc>
                <a:tc>
                  <a:txBody>
                    <a:bodyPr/>
                    <a:lstStyle/>
                    <a:p>
                      <a:pPr>
                        <a:spcAft>
                          <a:spcPts val="0"/>
                        </a:spcAft>
                      </a:pPr>
                      <a:r>
                        <a:rPr lang="en-US" sz="2000" baseline="0" dirty="0">
                          <a:solidFill>
                            <a:schemeClr val="tx1"/>
                          </a:solidFill>
                        </a:rPr>
                        <a:t>Maintain at least 61% forest cover by 2015</a:t>
                      </a:r>
                      <a:endParaRPr lang="en-US" sz="2000" baseline="0" dirty="0">
                        <a:solidFill>
                          <a:schemeClr val="tx1"/>
                        </a:solidFill>
                        <a:latin typeface="Calibri"/>
                        <a:cs typeface="Times New Roman"/>
                      </a:endParaRPr>
                    </a:p>
                  </a:txBody>
                  <a:tcPr marL="68580" marR="68580" marT="0" marB="0">
                    <a:solidFill>
                      <a:srgbClr val="99FF99"/>
                    </a:solidFill>
                  </a:tcPr>
                </a:tc>
                <a:tc>
                  <a:txBody>
                    <a:bodyPr/>
                    <a:lstStyle/>
                    <a:p>
                      <a:pPr algn="just">
                        <a:lnSpc>
                          <a:spcPct val="115000"/>
                        </a:lnSpc>
                        <a:spcAft>
                          <a:spcPts val="0"/>
                        </a:spcAft>
                      </a:pPr>
                      <a:r>
                        <a:rPr lang="en-US" sz="2000" baseline="0" dirty="0">
                          <a:solidFill>
                            <a:schemeClr val="tx1"/>
                          </a:solidFill>
                        </a:rPr>
                        <a:t>Percent forest cover</a:t>
                      </a:r>
                      <a:endParaRPr lang="en-US" sz="2000" baseline="0" dirty="0">
                        <a:solidFill>
                          <a:schemeClr val="tx1"/>
                        </a:solidFill>
                        <a:latin typeface="Calibri"/>
                        <a:cs typeface="Times New Roman"/>
                      </a:endParaRPr>
                    </a:p>
                  </a:txBody>
                  <a:tcPr marL="68580" marR="68580" marT="0" marB="0">
                    <a:solidFill>
                      <a:srgbClr val="99FF99"/>
                    </a:solidFill>
                  </a:tcPr>
                </a:tc>
              </a:tr>
              <a:tr h="1382070">
                <a:tc vMerge="1">
                  <a:txBody>
                    <a:bodyPr/>
                    <a:lstStyle/>
                    <a:p>
                      <a:endParaRPr lang="en-US"/>
                    </a:p>
                  </a:txBody>
                  <a:tcPr/>
                </a:tc>
                <a:tc>
                  <a:txBody>
                    <a:bodyPr/>
                    <a:lstStyle/>
                    <a:p>
                      <a:pPr>
                        <a:spcAft>
                          <a:spcPts val="0"/>
                        </a:spcAft>
                      </a:pPr>
                      <a:r>
                        <a:rPr lang="en-US" sz="2000" baseline="0" dirty="0">
                          <a:solidFill>
                            <a:schemeClr val="tx1"/>
                          </a:solidFill>
                        </a:rPr>
                        <a:t>Maintaining or improving ecological integrity</a:t>
                      </a:r>
                      <a:endParaRPr lang="en-US" sz="2000" baseline="0" dirty="0">
                        <a:solidFill>
                          <a:schemeClr val="tx1"/>
                        </a:solidFill>
                        <a:latin typeface="Calibri"/>
                        <a:cs typeface="Times New Roman"/>
                      </a:endParaRPr>
                    </a:p>
                  </a:txBody>
                  <a:tcPr marL="68580" marR="68580" marT="0" marB="0">
                    <a:solidFill>
                      <a:srgbClr val="99FF99"/>
                    </a:solidFill>
                  </a:tcPr>
                </a:tc>
                <a:tc>
                  <a:txBody>
                    <a:bodyPr/>
                    <a:lstStyle/>
                    <a:p>
                      <a:pPr marL="0" marR="0" algn="just">
                        <a:lnSpc>
                          <a:spcPct val="115000"/>
                        </a:lnSpc>
                        <a:spcBef>
                          <a:spcPts val="0"/>
                        </a:spcBef>
                        <a:spcAft>
                          <a:spcPts val="0"/>
                        </a:spcAft>
                      </a:pPr>
                      <a:r>
                        <a:rPr lang="en-US" sz="2000" baseline="0" dirty="0">
                          <a:solidFill>
                            <a:schemeClr val="tx1"/>
                          </a:solidFill>
                        </a:rPr>
                        <a:t>1) Ratio of natural forest to plantations</a:t>
                      </a:r>
                    </a:p>
                    <a:p>
                      <a:pPr marL="0" marR="0" algn="just">
                        <a:lnSpc>
                          <a:spcPct val="115000"/>
                        </a:lnSpc>
                        <a:spcBef>
                          <a:spcPts val="0"/>
                        </a:spcBef>
                        <a:spcAft>
                          <a:spcPts val="0"/>
                        </a:spcAft>
                      </a:pPr>
                      <a:r>
                        <a:rPr lang="en-US" sz="2000" baseline="0" dirty="0">
                          <a:solidFill>
                            <a:schemeClr val="tx1"/>
                          </a:solidFill>
                        </a:rPr>
                        <a:t>2) Species type diversity</a:t>
                      </a:r>
                    </a:p>
                    <a:p>
                      <a:pPr marL="0" marR="0" algn="just">
                        <a:lnSpc>
                          <a:spcPct val="115000"/>
                        </a:lnSpc>
                        <a:spcBef>
                          <a:spcPts val="0"/>
                        </a:spcBef>
                        <a:spcAft>
                          <a:spcPts val="0"/>
                        </a:spcAft>
                      </a:pPr>
                      <a:r>
                        <a:rPr lang="en-US" sz="2000" baseline="0" dirty="0">
                          <a:solidFill>
                            <a:schemeClr val="tx1"/>
                          </a:solidFill>
                        </a:rPr>
                        <a:t>3) Richness</a:t>
                      </a:r>
                      <a:endParaRPr lang="en-US" sz="2000" i="1" baseline="0" dirty="0">
                        <a:solidFill>
                          <a:schemeClr val="tx1"/>
                        </a:solidFill>
                        <a:latin typeface="Calibri"/>
                        <a:ea typeface="Times New Roman"/>
                        <a:cs typeface="Times New Roman"/>
                      </a:endParaRPr>
                    </a:p>
                  </a:txBody>
                  <a:tcPr marL="68580" marR="68580" marT="0" marB="0">
                    <a:solidFill>
                      <a:srgbClr val="99FF99"/>
                    </a:solidFill>
                  </a:tcPr>
                </a:tc>
              </a:tr>
              <a:tr h="665949">
                <a:tc rowSpan="2">
                  <a:txBody>
                    <a:bodyPr/>
                    <a:lstStyle/>
                    <a:p>
                      <a:pPr>
                        <a:spcAft>
                          <a:spcPts val="0"/>
                        </a:spcAft>
                      </a:pPr>
                      <a:r>
                        <a:rPr lang="en-US" sz="2000" b="1" baseline="0" dirty="0">
                          <a:solidFill>
                            <a:schemeClr val="tx1"/>
                          </a:solidFill>
                        </a:rPr>
                        <a:t>Economic</a:t>
                      </a:r>
                      <a:endParaRPr lang="en-US" sz="2000" b="1" baseline="0" dirty="0">
                        <a:solidFill>
                          <a:schemeClr val="tx1"/>
                        </a:solidFill>
                        <a:latin typeface="Calibri"/>
                        <a:cs typeface="Times New Roman"/>
                      </a:endParaRPr>
                    </a:p>
                  </a:txBody>
                  <a:tcPr marL="68580" marR="68580" marT="0" marB="0">
                    <a:solidFill>
                      <a:srgbClr val="FFFF66"/>
                    </a:solidFill>
                  </a:tcPr>
                </a:tc>
                <a:tc>
                  <a:txBody>
                    <a:bodyPr/>
                    <a:lstStyle/>
                    <a:p>
                      <a:pPr>
                        <a:spcAft>
                          <a:spcPts val="0"/>
                        </a:spcAft>
                      </a:pPr>
                      <a:r>
                        <a:rPr lang="en-US" sz="2000" baseline="0" dirty="0">
                          <a:solidFill>
                            <a:schemeClr val="tx1"/>
                          </a:solidFill>
                        </a:rPr>
                        <a:t>Increase annual GDP growth rate from 12-15%</a:t>
                      </a:r>
                      <a:endParaRPr lang="en-US" sz="2000" baseline="0" dirty="0">
                        <a:solidFill>
                          <a:schemeClr val="tx1"/>
                        </a:solidFill>
                        <a:latin typeface="Calibri"/>
                        <a:cs typeface="Times New Roman"/>
                      </a:endParaRPr>
                    </a:p>
                  </a:txBody>
                  <a:tcPr marL="68580" marR="68580" marT="0" marB="0">
                    <a:solidFill>
                      <a:srgbClr val="FFFF66"/>
                    </a:solidFill>
                  </a:tcPr>
                </a:tc>
                <a:tc>
                  <a:txBody>
                    <a:bodyPr/>
                    <a:lstStyle/>
                    <a:p>
                      <a:pPr algn="just">
                        <a:lnSpc>
                          <a:spcPct val="115000"/>
                        </a:lnSpc>
                        <a:spcAft>
                          <a:spcPts val="0"/>
                        </a:spcAft>
                      </a:pPr>
                      <a:r>
                        <a:rPr lang="en-US" sz="2000" baseline="0" dirty="0">
                          <a:solidFill>
                            <a:schemeClr val="tx1"/>
                          </a:solidFill>
                        </a:rPr>
                        <a:t>GDP growth rate </a:t>
                      </a:r>
                      <a:endParaRPr lang="en-US" sz="2000" baseline="0" dirty="0">
                        <a:solidFill>
                          <a:schemeClr val="tx1"/>
                        </a:solidFill>
                        <a:latin typeface="Calibri"/>
                        <a:cs typeface="Times New Roman"/>
                      </a:endParaRPr>
                    </a:p>
                  </a:txBody>
                  <a:tcPr marL="68580" marR="68580" marT="0" marB="0">
                    <a:solidFill>
                      <a:srgbClr val="FFFF66"/>
                    </a:solidFill>
                  </a:tcPr>
                </a:tc>
              </a:tr>
              <a:tr h="665949">
                <a:tc vMerge="1">
                  <a:txBody>
                    <a:bodyPr/>
                    <a:lstStyle/>
                    <a:p>
                      <a:endParaRPr lang="en-US"/>
                    </a:p>
                  </a:txBody>
                  <a:tcPr/>
                </a:tc>
                <a:tc>
                  <a:txBody>
                    <a:bodyPr/>
                    <a:lstStyle/>
                    <a:p>
                      <a:pPr>
                        <a:spcAft>
                          <a:spcPts val="0"/>
                        </a:spcAft>
                      </a:pPr>
                      <a:r>
                        <a:rPr lang="en-US" sz="2000" baseline="0">
                          <a:solidFill>
                            <a:schemeClr val="tx1"/>
                          </a:solidFill>
                        </a:rPr>
                        <a:t>GDP per capita will reach 2300 USD by 2015</a:t>
                      </a:r>
                      <a:endParaRPr lang="en-US" sz="2000" baseline="0">
                        <a:solidFill>
                          <a:schemeClr val="tx1"/>
                        </a:solidFill>
                        <a:latin typeface="Calibri"/>
                        <a:cs typeface="Times New Roman"/>
                      </a:endParaRPr>
                    </a:p>
                  </a:txBody>
                  <a:tcPr marL="68580" marR="68580" marT="0" marB="0">
                    <a:solidFill>
                      <a:srgbClr val="FFFF66"/>
                    </a:solidFill>
                  </a:tcPr>
                </a:tc>
                <a:tc>
                  <a:txBody>
                    <a:bodyPr/>
                    <a:lstStyle/>
                    <a:p>
                      <a:pPr algn="just">
                        <a:lnSpc>
                          <a:spcPct val="115000"/>
                        </a:lnSpc>
                        <a:spcAft>
                          <a:spcPts val="0"/>
                        </a:spcAft>
                      </a:pPr>
                      <a:r>
                        <a:rPr lang="en-US" sz="2000" baseline="0" dirty="0">
                          <a:solidFill>
                            <a:schemeClr val="tx1"/>
                          </a:solidFill>
                        </a:rPr>
                        <a:t>GDP per capita </a:t>
                      </a:r>
                      <a:endParaRPr lang="en-US" sz="2000" baseline="0" dirty="0">
                        <a:solidFill>
                          <a:schemeClr val="tx1"/>
                        </a:solidFill>
                        <a:latin typeface="Calibri"/>
                        <a:cs typeface="Times New Roman"/>
                      </a:endParaRPr>
                    </a:p>
                  </a:txBody>
                  <a:tcPr marL="68580" marR="68580" marT="0" marB="0">
                    <a:solidFill>
                      <a:srgbClr val="FFFF66"/>
                    </a:solidFill>
                  </a:tcPr>
                </a:tc>
              </a:tr>
              <a:tr h="691035">
                <a:tc rowSpan="2">
                  <a:txBody>
                    <a:bodyPr/>
                    <a:lstStyle/>
                    <a:p>
                      <a:pPr>
                        <a:spcAft>
                          <a:spcPts val="0"/>
                        </a:spcAft>
                      </a:pPr>
                      <a:r>
                        <a:rPr lang="en-US" sz="2000" b="1" baseline="0" dirty="0">
                          <a:solidFill>
                            <a:schemeClr val="tx1"/>
                          </a:solidFill>
                        </a:rPr>
                        <a:t>Social</a:t>
                      </a:r>
                      <a:endParaRPr lang="en-US" sz="2000" b="1" baseline="0" dirty="0">
                        <a:solidFill>
                          <a:schemeClr val="tx1"/>
                        </a:solidFill>
                        <a:latin typeface="Calibri"/>
                        <a:cs typeface="Times New Roman"/>
                      </a:endParaRPr>
                    </a:p>
                  </a:txBody>
                  <a:tcPr marL="68580" marR="68580" marT="0" marB="0">
                    <a:solidFill>
                      <a:srgbClr val="FF99FF"/>
                    </a:solidFill>
                  </a:tcPr>
                </a:tc>
                <a:tc>
                  <a:txBody>
                    <a:bodyPr/>
                    <a:lstStyle/>
                    <a:p>
                      <a:pPr>
                        <a:spcAft>
                          <a:spcPts val="0"/>
                        </a:spcAft>
                      </a:pPr>
                      <a:r>
                        <a:rPr lang="en-US" sz="2000" baseline="0" dirty="0">
                          <a:solidFill>
                            <a:schemeClr val="tx1"/>
                          </a:solidFill>
                        </a:rPr>
                        <a:t>Population growth reduced to 1.3% (2015) and 1.2% (2020)</a:t>
                      </a:r>
                      <a:endParaRPr lang="en-US" sz="2000" baseline="0" dirty="0">
                        <a:solidFill>
                          <a:schemeClr val="tx1"/>
                        </a:solidFill>
                        <a:latin typeface="Calibri"/>
                        <a:cs typeface="Times New Roman"/>
                      </a:endParaRPr>
                    </a:p>
                  </a:txBody>
                  <a:tcPr marL="68580" marR="68580" marT="0" marB="0">
                    <a:solidFill>
                      <a:srgbClr val="FF99FF"/>
                    </a:solidFill>
                  </a:tcPr>
                </a:tc>
                <a:tc>
                  <a:txBody>
                    <a:bodyPr/>
                    <a:lstStyle/>
                    <a:p>
                      <a:pPr algn="just">
                        <a:lnSpc>
                          <a:spcPct val="115000"/>
                        </a:lnSpc>
                        <a:spcAft>
                          <a:spcPts val="0"/>
                        </a:spcAft>
                      </a:pPr>
                      <a:r>
                        <a:rPr lang="en-US" sz="2000" baseline="0" dirty="0">
                          <a:solidFill>
                            <a:schemeClr val="tx1"/>
                          </a:solidFill>
                        </a:rPr>
                        <a:t>Population growth rate by urban and rural sectors</a:t>
                      </a:r>
                      <a:endParaRPr lang="en-US" sz="2000" baseline="0" dirty="0">
                        <a:solidFill>
                          <a:schemeClr val="tx1"/>
                        </a:solidFill>
                        <a:latin typeface="Calibri"/>
                        <a:cs typeface="Times New Roman"/>
                      </a:endParaRPr>
                    </a:p>
                  </a:txBody>
                  <a:tcPr marL="68580" marR="68580" marT="0" marB="0">
                    <a:solidFill>
                      <a:srgbClr val="FF99FF"/>
                    </a:solidFill>
                  </a:tcPr>
                </a:tc>
              </a:tr>
              <a:tr h="691035">
                <a:tc vMerge="1">
                  <a:txBody>
                    <a:bodyPr/>
                    <a:lstStyle/>
                    <a:p>
                      <a:endParaRPr lang="en-US"/>
                    </a:p>
                  </a:txBody>
                  <a:tcPr/>
                </a:tc>
                <a:tc>
                  <a:txBody>
                    <a:bodyPr/>
                    <a:lstStyle/>
                    <a:p>
                      <a:pPr>
                        <a:spcAft>
                          <a:spcPts val="0"/>
                        </a:spcAft>
                      </a:pPr>
                      <a:r>
                        <a:rPr lang="en-US" sz="2000" baseline="0" dirty="0">
                          <a:solidFill>
                            <a:schemeClr val="tx1"/>
                          </a:solidFill>
                        </a:rPr>
                        <a:t>No poor households by 2020</a:t>
                      </a:r>
                      <a:endParaRPr lang="en-US" sz="2000" baseline="0" dirty="0">
                        <a:solidFill>
                          <a:schemeClr val="tx1"/>
                        </a:solidFill>
                        <a:latin typeface="Calibri"/>
                        <a:cs typeface="Times New Roman"/>
                      </a:endParaRPr>
                    </a:p>
                  </a:txBody>
                  <a:tcPr marL="68580" marR="68580" marT="0" marB="0">
                    <a:solidFill>
                      <a:srgbClr val="FF99FF"/>
                    </a:solidFill>
                  </a:tcPr>
                </a:tc>
                <a:tc>
                  <a:txBody>
                    <a:bodyPr/>
                    <a:lstStyle/>
                    <a:p>
                      <a:pPr algn="just">
                        <a:lnSpc>
                          <a:spcPct val="115000"/>
                        </a:lnSpc>
                        <a:spcAft>
                          <a:spcPts val="0"/>
                        </a:spcAft>
                      </a:pPr>
                      <a:r>
                        <a:rPr lang="en-US" sz="2000" baseline="0" dirty="0">
                          <a:solidFill>
                            <a:schemeClr val="tx1"/>
                          </a:solidFill>
                        </a:rPr>
                        <a:t>General poverty rate by urban and rural sectors</a:t>
                      </a:r>
                      <a:endParaRPr lang="en-US" sz="2000" baseline="0" dirty="0">
                        <a:solidFill>
                          <a:schemeClr val="tx1"/>
                        </a:solidFill>
                        <a:latin typeface="Calibri"/>
                        <a:cs typeface="Times New Roman"/>
                      </a:endParaRPr>
                    </a:p>
                  </a:txBody>
                  <a:tcPr marL="68580" marR="68580" marT="0" marB="0">
                    <a:solidFill>
                      <a:srgbClr val="FF99FF"/>
                    </a:solidFill>
                  </a:tcPr>
                </a:tc>
              </a:tr>
            </a:tbl>
          </a:graphicData>
        </a:graphic>
      </p:graphicFrame>
    </p:spTree>
    <p:extLst>
      <p:ext uri="{BB962C8B-B14F-4D97-AF65-F5344CB8AC3E}">
        <p14:creationId xmlns:p14="http://schemas.microsoft.com/office/powerpoint/2010/main" val="21358899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Define: Baseline</a:t>
            </a:r>
            <a:endParaRPr lang="en-US" dirty="0"/>
          </a:p>
        </p:txBody>
      </p:sp>
      <p:sp>
        <p:nvSpPr>
          <p:cNvPr id="4" name="Content Placeholder 3"/>
          <p:cNvSpPr>
            <a:spLocks noGrp="1"/>
          </p:cNvSpPr>
          <p:nvPr>
            <p:ph idx="4294967295"/>
          </p:nvPr>
        </p:nvSpPr>
        <p:spPr>
          <a:xfrm>
            <a:off x="481280" y="1320586"/>
            <a:ext cx="11208989" cy="672075"/>
          </a:xfrm>
        </p:spPr>
        <p:txBody>
          <a:bodyPr>
            <a:normAutofit/>
          </a:bodyPr>
          <a:lstStyle/>
          <a:p>
            <a:pPr marL="0" indent="0">
              <a:buNone/>
            </a:pPr>
            <a:r>
              <a:rPr lang="en-US" sz="3200" b="1" dirty="0" smtClean="0"/>
              <a:t>Baseline: </a:t>
            </a:r>
            <a:r>
              <a:rPr lang="en-US" sz="3200" dirty="0" smtClean="0"/>
              <a:t>Establishes </a:t>
            </a:r>
            <a:r>
              <a:rPr lang="en-US" sz="3200" dirty="0"/>
              <a:t>a foundation from which to measure change.</a:t>
            </a:r>
          </a:p>
        </p:txBody>
      </p:sp>
      <p:graphicFrame>
        <p:nvGraphicFramePr>
          <p:cNvPr id="12" name="Chart 11"/>
          <p:cNvGraphicFramePr/>
          <p:nvPr>
            <p:extLst>
              <p:ext uri="{D42A27DB-BD31-4B8C-83A1-F6EECF244321}">
                <p14:modId xmlns:p14="http://schemas.microsoft.com/office/powerpoint/2010/main" val="1358411369"/>
              </p:ext>
            </p:extLst>
          </p:nvPr>
        </p:nvGraphicFramePr>
        <p:xfrm>
          <a:off x="1719724" y="2233246"/>
          <a:ext cx="8792308" cy="462475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737711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normAutofit/>
          </a:bodyPr>
          <a:lstStyle/>
          <a:p>
            <a:pPr>
              <a:lnSpc>
                <a:spcPct val="125000"/>
              </a:lnSpc>
              <a:spcAft>
                <a:spcPts val="600"/>
              </a:spcAft>
            </a:pPr>
            <a:r>
              <a:rPr lang="de-DE" dirty="0" smtClean="0"/>
              <a:t>SMART </a:t>
            </a:r>
            <a:r>
              <a:rPr lang="de-DE" dirty="0"/>
              <a:t>objectives and indicators will lead to better implementation performance</a:t>
            </a:r>
            <a:endParaRPr lang="en-US" dirty="0"/>
          </a:p>
          <a:p>
            <a:pPr>
              <a:lnSpc>
                <a:spcPct val="125000"/>
              </a:lnSpc>
              <a:spcAft>
                <a:spcPts val="600"/>
              </a:spcAft>
            </a:pPr>
            <a:r>
              <a:rPr lang="en-US" dirty="0"/>
              <a:t>A well implemented M&amp;E will meet the goals of multiple stakeholders and indicate whether the plan is meeting the expected results</a:t>
            </a:r>
          </a:p>
          <a:p>
            <a:endParaRPr lang="en-GB" dirty="0"/>
          </a:p>
        </p:txBody>
      </p:sp>
      <p:sp>
        <p:nvSpPr>
          <p:cNvPr id="2" name="Title 1"/>
          <p:cNvSpPr>
            <a:spLocks noGrp="1"/>
          </p:cNvSpPr>
          <p:nvPr>
            <p:ph type="title"/>
          </p:nvPr>
        </p:nvSpPr>
        <p:spPr/>
        <p:txBody>
          <a:bodyPr/>
          <a:lstStyle/>
          <a:p>
            <a:r>
              <a:rPr lang="en-US" b="1" dirty="0" smtClean="0"/>
              <a:t>TAKE HOME MESSAGE</a:t>
            </a:r>
            <a:endParaRPr lang="en-US" b="1" dirty="0"/>
          </a:p>
        </p:txBody>
      </p:sp>
    </p:spTree>
    <p:extLst>
      <p:ext uri="{BB962C8B-B14F-4D97-AF65-F5344CB8AC3E}">
        <p14:creationId xmlns:p14="http://schemas.microsoft.com/office/powerpoint/2010/main" val="41559213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2234" y="1299412"/>
            <a:ext cx="11560217" cy="5374104"/>
          </a:xfrm>
        </p:spPr>
        <p:txBody>
          <a:bodyPr>
            <a:normAutofit fontScale="92500" lnSpcReduction="10000"/>
          </a:bodyPr>
          <a:lstStyle/>
          <a:p>
            <a:pPr>
              <a:lnSpc>
                <a:spcPct val="120000"/>
              </a:lnSpc>
              <a:spcAft>
                <a:spcPts val="600"/>
              </a:spcAft>
            </a:pPr>
            <a:r>
              <a:rPr lang="de-DE" sz="2400" dirty="0"/>
              <a:t>USAID. 2015. USAID LEAF‘s </a:t>
            </a:r>
            <a:r>
              <a:rPr lang="en-US" sz="2400" i="1" dirty="0"/>
              <a:t>Climate Change Curriculum</a:t>
            </a:r>
            <a:r>
              <a:rPr lang="en-US" sz="2400" dirty="0"/>
              <a:t>. USAID Lowering Emissions in Asia Forests Program (USAID LEAF). </a:t>
            </a:r>
            <a:r>
              <a:rPr lang="en-US" sz="2400" dirty="0" err="1"/>
              <a:t>Winrock</a:t>
            </a:r>
            <a:r>
              <a:rPr lang="en-US" sz="2400" dirty="0"/>
              <a:t> International and US Forest Service. Bangkok, Thailand.</a:t>
            </a:r>
            <a:endParaRPr lang="en-US" sz="2400" dirty="0" smtClean="0"/>
          </a:p>
          <a:p>
            <a:pPr marL="171450" indent="-171450"/>
            <a:r>
              <a:rPr lang="en-US" sz="2000" dirty="0"/>
              <a:t>European Commission. 2004. </a:t>
            </a:r>
            <a:r>
              <a:rPr lang="en-US" sz="2000" i="1" dirty="0"/>
              <a:t>Aid Delivery Methods: Project Cycle Management Guidelines</a:t>
            </a:r>
            <a:r>
              <a:rPr lang="en-US" sz="2000" dirty="0"/>
              <a:t>. Volume 1. European Commission. </a:t>
            </a:r>
            <a:r>
              <a:rPr lang="en-US" sz="2000" dirty="0" err="1"/>
              <a:t>EuropeAid</a:t>
            </a:r>
            <a:r>
              <a:rPr lang="en-US" sz="2000" dirty="0"/>
              <a:t> Cooperation Office. Brussels. </a:t>
            </a:r>
            <a:br>
              <a:rPr lang="en-US" sz="2000" dirty="0"/>
            </a:br>
            <a:r>
              <a:rPr lang="en-US" sz="2000" dirty="0"/>
              <a:t>Link: </a:t>
            </a:r>
            <a:r>
              <a:rPr lang="de-DE" altLang="en-US" sz="2000" dirty="0">
                <a:latin typeface="Times" panose="02020603050405020304" pitchFamily="18" charset="0"/>
                <a:hlinkClick r:id="rId2"/>
              </a:rPr>
              <a:t>https://ec.europa.eu/europeaid/sites/devco/files/methodology-aid-delivery-methods-project-cycle-management-200403_en_2.pdf</a:t>
            </a:r>
            <a:r>
              <a:rPr lang="de-DE" altLang="en-US" sz="2000" dirty="0">
                <a:latin typeface="Times" panose="02020603050405020304" pitchFamily="18" charset="0"/>
              </a:rPr>
              <a:t> </a:t>
            </a:r>
          </a:p>
          <a:p>
            <a:pPr marL="171450" indent="-171450"/>
            <a:r>
              <a:rPr lang="en-US" sz="2000" dirty="0"/>
              <a:t>SDC &amp; ETH Zurich. 2005. </a:t>
            </a:r>
            <a:r>
              <a:rPr lang="en-US" sz="2000" i="1" dirty="0"/>
              <a:t>Result Based Management and Project Cycle Management</a:t>
            </a:r>
            <a:r>
              <a:rPr lang="en-US" sz="2000" dirty="0"/>
              <a:t>. Project Cycle Management Interactive (</a:t>
            </a:r>
            <a:r>
              <a:rPr lang="en-US" sz="2000" dirty="0" err="1"/>
              <a:t>PCMi</a:t>
            </a:r>
            <a:r>
              <a:rPr lang="en-US" sz="2000" dirty="0"/>
              <a:t>). Zurich. Switzerland. </a:t>
            </a:r>
            <a:br>
              <a:rPr lang="en-US" sz="2000" dirty="0"/>
            </a:br>
            <a:r>
              <a:rPr lang="en-US" sz="2000" dirty="0"/>
              <a:t>Link: </a:t>
            </a:r>
            <a:r>
              <a:rPr lang="de-DE" altLang="en-US" sz="2000" dirty="0">
                <a:latin typeface="Times" panose="02020603050405020304" pitchFamily="18" charset="0"/>
                <a:hlinkClick r:id="rId3"/>
              </a:rPr>
              <a:t>http://elearningpcm.ch/read/</a:t>
            </a:r>
            <a:r>
              <a:rPr lang="de-DE" altLang="en-US" sz="2000" dirty="0">
                <a:latin typeface="Times" panose="02020603050405020304" pitchFamily="18" charset="0"/>
              </a:rPr>
              <a:t> </a:t>
            </a:r>
          </a:p>
          <a:p>
            <a:pPr marL="171450" indent="-171450"/>
            <a:r>
              <a:rPr lang="en-US" sz="2000" dirty="0"/>
              <a:t>OECD. 2002a. </a:t>
            </a:r>
            <a:r>
              <a:rPr lang="en-US" sz="2000" i="1" dirty="0"/>
              <a:t>Glossary of Key Terms in Evaluation and Results-Based Management</a:t>
            </a:r>
            <a:r>
              <a:rPr lang="en-US" sz="2000" dirty="0"/>
              <a:t>. Paris: OECD/DAC. </a:t>
            </a:r>
            <a:br>
              <a:rPr lang="en-US" sz="2000" dirty="0"/>
            </a:br>
            <a:r>
              <a:rPr lang="en-US" sz="2000" dirty="0"/>
              <a:t>Link: </a:t>
            </a:r>
            <a:r>
              <a:rPr lang="en-US" sz="2000" dirty="0">
                <a:hlinkClick r:id="rId4"/>
              </a:rPr>
              <a:t>https://www.oecd.org/dac/2754804.pdf</a:t>
            </a:r>
            <a:endParaRPr lang="en-US" sz="2000" dirty="0"/>
          </a:p>
          <a:p>
            <a:pPr marL="171450" indent="-171450"/>
            <a:r>
              <a:rPr lang="en-US" sz="2000" dirty="0"/>
              <a:t>UNDP. 2002. Guidelines for Outcome Evaluators: Monitoring and Evaluation Companion Series, #1. UNDP Evaluation Office. One United Nations Plaza, New York. </a:t>
            </a:r>
            <a:r>
              <a:rPr lang="en-US" sz="2000" dirty="0">
                <a:hlinkClick r:id="rId5"/>
              </a:rPr>
              <a:t>http://web.undp.org/evaluation/documents/HandBook/OC-guidelines/Guidelines-for-OutcomeEvaluators-2002.pdf</a:t>
            </a:r>
            <a:endParaRPr lang="en-US" sz="2400" dirty="0" smtClean="0"/>
          </a:p>
          <a:p>
            <a:pPr>
              <a:lnSpc>
                <a:spcPct val="120000"/>
              </a:lnSpc>
              <a:spcAft>
                <a:spcPts val="600"/>
              </a:spcAft>
            </a:pPr>
            <a:endParaRPr lang="en-US" sz="2200" dirty="0"/>
          </a:p>
        </p:txBody>
      </p:sp>
      <p:sp>
        <p:nvSpPr>
          <p:cNvPr id="2" name="Title 1"/>
          <p:cNvSpPr>
            <a:spLocks noGrp="1"/>
          </p:cNvSpPr>
          <p:nvPr>
            <p:ph type="title"/>
          </p:nvPr>
        </p:nvSpPr>
        <p:spPr/>
        <p:txBody>
          <a:bodyPr/>
          <a:lstStyle/>
          <a:p>
            <a:r>
              <a:rPr lang="en-US" dirty="0" smtClean="0"/>
              <a:t>Reference</a:t>
            </a:r>
            <a:endParaRPr lang="en-US" dirty="0"/>
          </a:p>
        </p:txBody>
      </p:sp>
    </p:spTree>
    <p:extLst>
      <p:ext uri="{BB962C8B-B14F-4D97-AF65-F5344CB8AC3E}">
        <p14:creationId xmlns:p14="http://schemas.microsoft.com/office/powerpoint/2010/main" val="21917267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5737" y="1567542"/>
            <a:ext cx="10846319" cy="4949371"/>
          </a:xfrm>
        </p:spPr>
        <p:txBody>
          <a:bodyPr>
            <a:noAutofit/>
          </a:bodyPr>
          <a:lstStyle/>
          <a:p>
            <a:pPr marL="0" indent="0">
              <a:buNone/>
            </a:pPr>
            <a:r>
              <a:rPr lang="en-US" sz="2000" dirty="0"/>
              <a:t>The curriculum of USAID’s Climate-Resilient Ecosystems and Livelihoods (CREL) in Bangladesh is a free resource of teaching materials for university professors, teachers and climate change training experts.</a:t>
            </a:r>
          </a:p>
          <a:p>
            <a:pPr marL="0" indent="0">
              <a:buNone/>
            </a:pPr>
            <a:r>
              <a:rPr lang="en-US" sz="2000" dirty="0"/>
              <a:t>Reproduction of CREL’s curriculum </a:t>
            </a:r>
            <a:r>
              <a:rPr lang="de-DE" sz="2000" dirty="0"/>
              <a:t>materials </a:t>
            </a:r>
            <a:r>
              <a:rPr lang="en-US" sz="2000" dirty="0"/>
              <a:t>for educational or other non-commercial purposes is authorized without prior written permission from the copyright holder, provided the source is fully acknowledged.</a:t>
            </a:r>
          </a:p>
          <a:p>
            <a:pPr marL="0" indent="0">
              <a:buNone/>
            </a:pPr>
            <a:endParaRPr lang="de-DE" sz="2000" dirty="0"/>
          </a:p>
          <a:p>
            <a:pPr marL="0" indent="0">
              <a:buNone/>
            </a:pPr>
            <a:r>
              <a:rPr lang="de-DE" sz="2000" b="1" dirty="0"/>
              <a:t>Suggested citation</a:t>
            </a:r>
            <a:r>
              <a:rPr lang="de-DE" sz="2000" dirty="0"/>
              <a:t>: Winrock International. 2016. </a:t>
            </a:r>
            <a:r>
              <a:rPr lang="de-DE" sz="2000" i="1" dirty="0"/>
              <a:t>USAID‘s Climate-Resilient </a:t>
            </a:r>
            <a:r>
              <a:rPr lang="en-US" sz="2000" i="1" dirty="0"/>
              <a:t>Ecosystems and Livelihoods (CREL)</a:t>
            </a:r>
            <a:r>
              <a:rPr lang="en-US" sz="2000" dirty="0"/>
              <a:t>. </a:t>
            </a:r>
            <a:r>
              <a:rPr lang="en-US" sz="2000" dirty="0" err="1"/>
              <a:t>Winrock</a:t>
            </a:r>
            <a:r>
              <a:rPr lang="en-US" sz="2000" dirty="0"/>
              <a:t> International. Dhaka, Bangladesh. </a:t>
            </a:r>
          </a:p>
          <a:p>
            <a:pPr marL="0" indent="0">
              <a:buNone/>
            </a:pPr>
            <a:endParaRPr lang="de-DE" sz="2000" dirty="0"/>
          </a:p>
          <a:p>
            <a:pPr marL="0" indent="0">
              <a:buNone/>
            </a:pPr>
            <a:r>
              <a:rPr lang="en-US" sz="2000" b="1" dirty="0"/>
              <a:t>Disclaimer:</a:t>
            </a:r>
            <a:r>
              <a:rPr lang="en-US" sz="2000" dirty="0"/>
              <a:t> The CREL’s curriculum is made possible by the support of the American People through the United States Agency for International Development (USAID). The contents of the curriculum do not necessarily reflect the views of USAID or the US Government.</a:t>
            </a:r>
            <a:endParaRPr lang="en-US" sz="2000" b="1" dirty="0"/>
          </a:p>
        </p:txBody>
      </p:sp>
      <p:sp>
        <p:nvSpPr>
          <p:cNvPr id="3" name="Title 2"/>
          <p:cNvSpPr>
            <a:spLocks noGrp="1"/>
          </p:cNvSpPr>
          <p:nvPr>
            <p:ph type="title"/>
          </p:nvPr>
        </p:nvSpPr>
        <p:spPr/>
        <p:txBody>
          <a:bodyPr/>
          <a:lstStyle/>
          <a:p>
            <a:r>
              <a:rPr lang="en-US"/>
              <a:t>References and Resources</a:t>
            </a:r>
            <a:endParaRPr lang="en-US" dirty="0"/>
          </a:p>
        </p:txBody>
      </p:sp>
    </p:spTree>
    <p:extLst>
      <p:ext uri="{BB962C8B-B14F-4D97-AF65-F5344CB8AC3E}">
        <p14:creationId xmlns:p14="http://schemas.microsoft.com/office/powerpoint/2010/main" val="8007705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1" y="1481711"/>
            <a:ext cx="9013371" cy="3641832"/>
          </a:xfrm>
        </p:spPr>
        <p:txBody>
          <a:bodyPr>
            <a:noAutofit/>
          </a:bodyPr>
          <a:lstStyle/>
          <a:p>
            <a:pPr algn="l"/>
            <a:r>
              <a:rPr lang="de-DE" sz="2400" dirty="0">
                <a:effectLst/>
              </a:rPr>
              <a:t>USAID</a:t>
            </a:r>
            <a:r>
              <a:rPr lang="de-DE" sz="2400" dirty="0">
                <a:effectLst/>
                <a:latin typeface="Calibri" panose="020F0502020204030204" pitchFamily="34" charset="0"/>
              </a:rPr>
              <a:t>'s Climate-Resilient Ecosystems and Livelihoods (CREL) Project</a:t>
            </a:r>
            <a:br>
              <a:rPr lang="de-DE" sz="2400" dirty="0">
                <a:effectLst/>
                <a:latin typeface="Calibri" panose="020F0502020204030204" pitchFamily="34" charset="0"/>
              </a:rPr>
            </a:br>
            <a:r>
              <a:rPr lang="de-DE" sz="2400" dirty="0">
                <a:effectLst/>
                <a:latin typeface="Calibri" panose="020F0502020204030204" pitchFamily="34" charset="0"/>
              </a:rPr>
              <a:t/>
            </a:r>
            <a:br>
              <a:rPr lang="de-DE" sz="2400" dirty="0">
                <a:effectLst/>
                <a:latin typeface="Calibri" panose="020F0502020204030204" pitchFamily="34" charset="0"/>
              </a:rPr>
            </a:br>
            <a:r>
              <a:rPr lang="de-DE" sz="2400" dirty="0">
                <a:effectLst/>
                <a:latin typeface="Calibri" panose="020F0502020204030204" pitchFamily="34" charset="0"/>
              </a:rPr>
              <a:t/>
            </a:r>
            <a:br>
              <a:rPr lang="de-DE" sz="2400" dirty="0">
                <a:effectLst/>
                <a:latin typeface="Calibri" panose="020F0502020204030204" pitchFamily="34" charset="0"/>
              </a:rPr>
            </a:br>
            <a:r>
              <a:rPr lang="de-DE" sz="2400" dirty="0">
                <a:effectLst/>
                <a:latin typeface="Calibri" panose="020F0502020204030204" pitchFamily="34" charset="0"/>
              </a:rPr>
              <a:t>Winrock International Headquarters</a:t>
            </a:r>
            <a:br>
              <a:rPr lang="de-DE" sz="2400" dirty="0">
                <a:effectLst/>
                <a:latin typeface="Calibri" panose="020F0502020204030204" pitchFamily="34" charset="0"/>
              </a:rPr>
            </a:br>
            <a:r>
              <a:rPr lang="de-DE" sz="2400" b="0" dirty="0">
                <a:effectLst/>
                <a:latin typeface="Calibri" panose="020F0502020204030204" pitchFamily="34" charset="0"/>
              </a:rPr>
              <a:t>2101 Riverfront Drive, Little Rock</a:t>
            </a:r>
            <a:br>
              <a:rPr lang="de-DE" sz="2400" b="0" dirty="0">
                <a:effectLst/>
                <a:latin typeface="Calibri" panose="020F0502020204030204" pitchFamily="34" charset="0"/>
              </a:rPr>
            </a:br>
            <a:r>
              <a:rPr lang="de-DE" sz="2400" b="0" dirty="0">
                <a:effectLst/>
                <a:latin typeface="Calibri" panose="020F0502020204030204" pitchFamily="34" charset="0"/>
              </a:rPr>
              <a:t>Arkansas 72202-1748 USA</a:t>
            </a:r>
            <a:br>
              <a:rPr lang="de-DE" sz="2400" b="0" dirty="0">
                <a:effectLst/>
                <a:latin typeface="Calibri" panose="020F0502020204030204" pitchFamily="34" charset="0"/>
              </a:rPr>
            </a:br>
            <a:r>
              <a:rPr lang="de-DE" sz="2400" b="0" dirty="0">
                <a:effectLst/>
                <a:latin typeface="Calibri" panose="020F0502020204030204" pitchFamily="34" charset="0"/>
              </a:rPr>
              <a:t>Tel: </a:t>
            </a:r>
            <a:r>
              <a:rPr lang="en-US" sz="2400" b="0" dirty="0">
                <a:effectLst/>
              </a:rPr>
              <a:t>1-501-280-3000</a:t>
            </a:r>
            <a:br>
              <a:rPr lang="en-US" sz="2400" b="0" dirty="0">
                <a:effectLst/>
              </a:rPr>
            </a:br>
            <a:r>
              <a:rPr lang="en-US" sz="2400" b="0" dirty="0">
                <a:effectLst/>
              </a:rPr>
              <a:t>Web: </a:t>
            </a:r>
            <a:r>
              <a:rPr lang="en-US" sz="2400" b="0" dirty="0">
                <a:effectLst/>
                <a:hlinkClick r:id="rId2"/>
              </a:rPr>
              <a:t>www.winrock.org</a:t>
            </a:r>
            <a:endParaRPr lang="en-US" sz="2400" dirty="0"/>
          </a:p>
        </p:txBody>
      </p:sp>
    </p:spTree>
    <p:extLst>
      <p:ext uri="{BB962C8B-B14F-4D97-AF65-F5344CB8AC3E}">
        <p14:creationId xmlns:p14="http://schemas.microsoft.com/office/powerpoint/2010/main" val="2164796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rot="16200000">
            <a:off x="-2807871" y="2754690"/>
            <a:ext cx="6834947" cy="1325563"/>
          </a:xfrm>
        </p:spPr>
        <p:txBody>
          <a:bodyPr>
            <a:normAutofit/>
          </a:bodyPr>
          <a:lstStyle/>
          <a:p>
            <a:pPr algn="ctr"/>
            <a:r>
              <a:rPr lang="de-DE" dirty="0" smtClean="0"/>
              <a:t>REDD</a:t>
            </a:r>
            <a:r>
              <a:rPr lang="de-DE" dirty="0"/>
              <a:t>+ in Climate Change Context (REDD+)</a:t>
            </a:r>
            <a:endParaRPr lang="en-US" dirty="0"/>
          </a:p>
        </p:txBody>
      </p:sp>
      <p:sp>
        <p:nvSpPr>
          <p:cNvPr id="4" name="Rectangle 3"/>
          <p:cNvSpPr/>
          <p:nvPr/>
        </p:nvSpPr>
        <p:spPr>
          <a:xfrm>
            <a:off x="1761564" y="200203"/>
            <a:ext cx="10082093" cy="6831101"/>
          </a:xfrm>
          <a:prstGeom prst="rect">
            <a:avLst/>
          </a:prstGeom>
        </p:spPr>
        <p:txBody>
          <a:bodyPr wrap="square">
            <a:spAutoFit/>
          </a:bodyPr>
          <a:lstStyle/>
          <a:p>
            <a:pPr marL="400050" lvl="0" indent="-400050">
              <a:lnSpc>
                <a:spcPct val="105000"/>
              </a:lnSpc>
              <a:spcBef>
                <a:spcPts val="600"/>
              </a:spcBef>
              <a:buFont typeface="+mj-lt"/>
              <a:buAutoNum type="romanUcPeriod"/>
            </a:pPr>
            <a:r>
              <a:rPr lang="en-US" sz="2200" b="1" dirty="0">
                <a:solidFill>
                  <a:schemeClr val="bg2">
                    <a:lumMod val="10000"/>
                  </a:schemeClr>
                </a:solidFill>
              </a:rPr>
              <a:t>ENABLING ENVIRONMENT OF REDD+</a:t>
            </a:r>
            <a:endParaRPr lang="en-US" sz="2200" dirty="0" smtClean="0">
              <a:solidFill>
                <a:schemeClr val="bg2">
                  <a:lumMod val="10000"/>
                </a:schemeClr>
              </a:solidFill>
            </a:endParaRPr>
          </a:p>
          <a:p>
            <a:pPr lvl="1">
              <a:lnSpc>
                <a:spcPct val="105000"/>
              </a:lnSpc>
            </a:pPr>
            <a:r>
              <a:rPr lang="en-US" dirty="0" smtClean="0"/>
              <a:t>1.1. Forests</a:t>
            </a:r>
            <a:r>
              <a:rPr lang="en-US" dirty="0"/>
              <a:t>, Forest Carbon and Climate </a:t>
            </a:r>
            <a:r>
              <a:rPr lang="en-US" dirty="0" smtClean="0"/>
              <a:t>Change</a:t>
            </a:r>
          </a:p>
          <a:p>
            <a:pPr lvl="1">
              <a:lnSpc>
                <a:spcPct val="105000"/>
              </a:lnSpc>
            </a:pPr>
            <a:r>
              <a:rPr lang="en-US" dirty="0" smtClean="0"/>
              <a:t>1.2.	</a:t>
            </a:r>
            <a:r>
              <a:rPr lang="en-US" dirty="0"/>
              <a:t>Fundamentals of REDD+ and the </a:t>
            </a:r>
            <a:r>
              <a:rPr lang="en-US" dirty="0" smtClean="0"/>
              <a:t>UNFCCC</a:t>
            </a:r>
          </a:p>
          <a:p>
            <a:pPr lvl="1">
              <a:lnSpc>
                <a:spcPct val="105000"/>
              </a:lnSpc>
            </a:pPr>
            <a:r>
              <a:rPr lang="en-US" dirty="0" smtClean="0"/>
              <a:t>1.3.	Stakeholder Engagement</a:t>
            </a:r>
          </a:p>
          <a:p>
            <a:pPr marL="400050" lvl="0" indent="-400050">
              <a:lnSpc>
                <a:spcPct val="105000"/>
              </a:lnSpc>
              <a:spcBef>
                <a:spcPts val="600"/>
              </a:spcBef>
              <a:buFont typeface="+mj-lt"/>
              <a:buAutoNum type="romanUcPeriod"/>
            </a:pPr>
            <a:r>
              <a:rPr lang="en-US" sz="2200" b="1" dirty="0" smtClean="0">
                <a:solidFill>
                  <a:schemeClr val="bg2">
                    <a:lumMod val="10000"/>
                  </a:schemeClr>
                </a:solidFill>
              </a:rPr>
              <a:t>ASSESSING </a:t>
            </a:r>
            <a:r>
              <a:rPr lang="en-US" sz="2200" b="1" dirty="0">
                <a:solidFill>
                  <a:schemeClr val="bg2">
                    <a:lumMod val="10000"/>
                  </a:schemeClr>
                </a:solidFill>
              </a:rPr>
              <a:t>CURRENT CONDITIONS OF REDD</a:t>
            </a:r>
            <a:r>
              <a:rPr lang="en-US" sz="2200" b="1" dirty="0" smtClean="0">
                <a:solidFill>
                  <a:schemeClr val="bg2">
                    <a:lumMod val="10000"/>
                  </a:schemeClr>
                </a:solidFill>
              </a:rPr>
              <a:t>+</a:t>
            </a:r>
            <a:endParaRPr lang="en-US" sz="2200" dirty="0" smtClean="0">
              <a:solidFill>
                <a:schemeClr val="bg2">
                  <a:lumMod val="10000"/>
                </a:schemeClr>
              </a:solidFill>
            </a:endParaRPr>
          </a:p>
          <a:p>
            <a:pPr lvl="1">
              <a:lnSpc>
                <a:spcPct val="105000"/>
              </a:lnSpc>
            </a:pPr>
            <a:r>
              <a:rPr lang="en-US" dirty="0" smtClean="0"/>
              <a:t>2.1.	Drivers </a:t>
            </a:r>
            <a:r>
              <a:rPr lang="en-US" dirty="0"/>
              <a:t>of Deforestation and Forest </a:t>
            </a:r>
            <a:r>
              <a:rPr lang="en-US" dirty="0" smtClean="0"/>
              <a:t>Degradation</a:t>
            </a:r>
            <a:endParaRPr lang="en-US" dirty="0"/>
          </a:p>
          <a:p>
            <a:pPr lvl="1">
              <a:lnSpc>
                <a:spcPct val="105000"/>
              </a:lnSpc>
            </a:pPr>
            <a:r>
              <a:rPr lang="en-US" dirty="0" smtClean="0"/>
              <a:t>2.2.	Fundamentals </a:t>
            </a:r>
            <a:r>
              <a:rPr lang="en-US" dirty="0"/>
              <a:t>of Forest (Emission) Reference </a:t>
            </a:r>
            <a:r>
              <a:rPr lang="en-US" dirty="0" smtClean="0"/>
              <a:t>Levels</a:t>
            </a:r>
            <a:endParaRPr lang="en-US" dirty="0"/>
          </a:p>
          <a:p>
            <a:pPr lvl="1">
              <a:lnSpc>
                <a:spcPct val="105000"/>
              </a:lnSpc>
            </a:pPr>
            <a:r>
              <a:rPr lang="en-US" dirty="0" smtClean="0"/>
              <a:t>2.3.	National </a:t>
            </a:r>
            <a:r>
              <a:rPr lang="en-US" dirty="0"/>
              <a:t>Forest Monitoring Systems (NFMS) for REDD</a:t>
            </a:r>
            <a:r>
              <a:rPr lang="en-US" dirty="0" smtClean="0"/>
              <a:t>+</a:t>
            </a:r>
          </a:p>
          <a:p>
            <a:pPr marL="400050" lvl="0" indent="-400050">
              <a:lnSpc>
                <a:spcPct val="105000"/>
              </a:lnSpc>
              <a:spcBef>
                <a:spcPts val="600"/>
              </a:spcBef>
              <a:buFont typeface="+mj-lt"/>
              <a:buAutoNum type="romanUcPeriod"/>
            </a:pPr>
            <a:r>
              <a:rPr lang="en-US" sz="2200" b="1" dirty="0" smtClean="0">
                <a:solidFill>
                  <a:schemeClr val="bg2">
                    <a:lumMod val="10000"/>
                  </a:schemeClr>
                </a:solidFill>
              </a:rPr>
              <a:t>ANALYZING </a:t>
            </a:r>
            <a:r>
              <a:rPr lang="en-US" sz="2200" b="1" dirty="0">
                <a:solidFill>
                  <a:schemeClr val="bg2">
                    <a:lumMod val="10000"/>
                  </a:schemeClr>
                </a:solidFill>
              </a:rPr>
              <a:t>FUTURE OPTIONS FOR REDD</a:t>
            </a:r>
            <a:r>
              <a:rPr lang="en-US" sz="2200" b="1" dirty="0" smtClean="0">
                <a:solidFill>
                  <a:schemeClr val="bg2">
                    <a:lumMod val="10000"/>
                  </a:schemeClr>
                </a:solidFill>
              </a:rPr>
              <a:t>+</a:t>
            </a:r>
            <a:endParaRPr lang="en-US" sz="2200" dirty="0" smtClean="0">
              <a:solidFill>
                <a:schemeClr val="bg2">
                  <a:lumMod val="10000"/>
                </a:schemeClr>
              </a:solidFill>
            </a:endParaRPr>
          </a:p>
          <a:p>
            <a:pPr lvl="1">
              <a:lnSpc>
                <a:spcPct val="105000"/>
              </a:lnSpc>
            </a:pPr>
            <a:r>
              <a:rPr lang="en-US" dirty="0"/>
              <a:t>3</a:t>
            </a:r>
            <a:r>
              <a:rPr lang="en-US" dirty="0" smtClean="0"/>
              <a:t>.1.</a:t>
            </a:r>
            <a:r>
              <a:rPr lang="en-US" dirty="0"/>
              <a:t>	</a:t>
            </a:r>
            <a:r>
              <a:rPr lang="en-US" dirty="0" smtClean="0"/>
              <a:t>Policies </a:t>
            </a:r>
            <a:r>
              <a:rPr lang="en-US" dirty="0"/>
              <a:t>and Measures for REDD+ </a:t>
            </a:r>
            <a:r>
              <a:rPr lang="en-US" dirty="0" smtClean="0"/>
              <a:t>Implementation</a:t>
            </a:r>
          </a:p>
          <a:p>
            <a:pPr lvl="1">
              <a:lnSpc>
                <a:spcPct val="105000"/>
              </a:lnSpc>
            </a:pPr>
            <a:r>
              <a:rPr lang="en-US" dirty="0"/>
              <a:t>3</a:t>
            </a:r>
            <a:r>
              <a:rPr lang="en-US" dirty="0" smtClean="0"/>
              <a:t>.2</a:t>
            </a:r>
            <a:r>
              <a:rPr lang="en-US" dirty="0"/>
              <a:t>.	</a:t>
            </a:r>
            <a:r>
              <a:rPr lang="en-US" dirty="0" smtClean="0"/>
              <a:t>REDD</a:t>
            </a:r>
            <a:r>
              <a:rPr lang="en-US" dirty="0"/>
              <a:t>+ Safeguards under the </a:t>
            </a:r>
            <a:r>
              <a:rPr lang="en-US" dirty="0" smtClean="0"/>
              <a:t>UNFCCC</a:t>
            </a:r>
            <a:endParaRPr lang="en-US" dirty="0"/>
          </a:p>
          <a:p>
            <a:pPr lvl="1">
              <a:lnSpc>
                <a:spcPct val="105000"/>
              </a:lnSpc>
            </a:pPr>
            <a:r>
              <a:rPr lang="en-US" dirty="0" smtClean="0"/>
              <a:t>3.3</a:t>
            </a:r>
            <a:r>
              <a:rPr lang="en-US" dirty="0"/>
              <a:t>.	</a:t>
            </a:r>
            <a:r>
              <a:rPr lang="en-US" dirty="0" smtClean="0"/>
              <a:t>The </a:t>
            </a:r>
            <a:r>
              <a:rPr lang="en-US" dirty="0"/>
              <a:t>Costs and Benefits of REDD</a:t>
            </a:r>
            <a:r>
              <a:rPr lang="en-US" dirty="0" smtClean="0"/>
              <a:t>+</a:t>
            </a:r>
            <a:endParaRPr lang="en-US" dirty="0"/>
          </a:p>
          <a:p>
            <a:pPr marL="400050" lvl="0" indent="-400050">
              <a:lnSpc>
                <a:spcPct val="105000"/>
              </a:lnSpc>
              <a:spcBef>
                <a:spcPts val="600"/>
              </a:spcBef>
              <a:buFont typeface="+mj-lt"/>
              <a:buAutoNum type="romanUcPeriod"/>
            </a:pPr>
            <a:r>
              <a:rPr lang="en-US" sz="2200" b="1" dirty="0" smtClean="0">
                <a:solidFill>
                  <a:schemeClr val="bg2">
                    <a:lumMod val="10000"/>
                  </a:schemeClr>
                </a:solidFill>
              </a:rPr>
              <a:t>DEVELOPING </a:t>
            </a:r>
            <a:r>
              <a:rPr lang="en-US" sz="2200" b="1" dirty="0">
                <a:solidFill>
                  <a:schemeClr val="bg2">
                    <a:lumMod val="10000"/>
                  </a:schemeClr>
                </a:solidFill>
              </a:rPr>
              <a:t>REDD+ STRATEGIES AND ACTION </a:t>
            </a:r>
            <a:r>
              <a:rPr lang="en-US" sz="2200" b="1" dirty="0" smtClean="0">
                <a:solidFill>
                  <a:schemeClr val="bg2">
                    <a:lumMod val="10000"/>
                  </a:schemeClr>
                </a:solidFill>
              </a:rPr>
              <a:t>PLANS</a:t>
            </a:r>
            <a:endParaRPr lang="en-US" sz="2200" dirty="0">
              <a:solidFill>
                <a:schemeClr val="bg2">
                  <a:lumMod val="10000"/>
                </a:schemeClr>
              </a:solidFill>
            </a:endParaRPr>
          </a:p>
          <a:p>
            <a:pPr lvl="1">
              <a:lnSpc>
                <a:spcPct val="105000"/>
              </a:lnSpc>
            </a:pPr>
            <a:r>
              <a:rPr lang="en-US" dirty="0" smtClean="0"/>
              <a:t>4.1.	</a:t>
            </a:r>
            <a:r>
              <a:rPr lang="en-US" smtClean="0"/>
              <a:t>Negotiation in REDD+</a:t>
            </a:r>
            <a:endParaRPr lang="en-US" dirty="0"/>
          </a:p>
          <a:p>
            <a:pPr lvl="1">
              <a:lnSpc>
                <a:spcPct val="105000"/>
              </a:lnSpc>
            </a:pPr>
            <a:r>
              <a:rPr lang="en-US" dirty="0"/>
              <a:t>4</a:t>
            </a:r>
            <a:r>
              <a:rPr lang="en-US" dirty="0" smtClean="0"/>
              <a:t>.2.	National </a:t>
            </a:r>
            <a:r>
              <a:rPr lang="en-US" dirty="0"/>
              <a:t>Strategies and Action </a:t>
            </a:r>
            <a:r>
              <a:rPr lang="en-US" dirty="0" smtClean="0"/>
              <a:t>Plans</a:t>
            </a:r>
            <a:endParaRPr lang="en-US" dirty="0"/>
          </a:p>
          <a:p>
            <a:pPr lvl="1">
              <a:lnSpc>
                <a:spcPct val="105000"/>
              </a:lnSpc>
            </a:pPr>
            <a:r>
              <a:rPr lang="en-US" dirty="0"/>
              <a:t>4</a:t>
            </a:r>
            <a:r>
              <a:rPr lang="en-US" dirty="0" smtClean="0"/>
              <a:t>.3.	Approaches </a:t>
            </a:r>
            <a:r>
              <a:rPr lang="en-US" dirty="0"/>
              <a:t>for Incentive Allocation </a:t>
            </a:r>
            <a:r>
              <a:rPr lang="en-US" dirty="0" smtClean="0"/>
              <a:t>System</a:t>
            </a:r>
          </a:p>
          <a:p>
            <a:pPr marL="400050" lvl="0" indent="-400050">
              <a:lnSpc>
                <a:spcPct val="105000"/>
              </a:lnSpc>
              <a:spcBef>
                <a:spcPts val="600"/>
              </a:spcBef>
              <a:buFont typeface="+mj-lt"/>
              <a:buAutoNum type="romanUcPeriod"/>
            </a:pPr>
            <a:r>
              <a:rPr lang="en-US" sz="2200" b="1" dirty="0" smtClean="0">
                <a:solidFill>
                  <a:schemeClr val="bg2">
                    <a:lumMod val="10000"/>
                  </a:schemeClr>
                </a:solidFill>
              </a:rPr>
              <a:t>MONITORING</a:t>
            </a:r>
            <a:r>
              <a:rPr lang="en-US" sz="2200" b="1" dirty="0">
                <a:solidFill>
                  <a:schemeClr val="bg2">
                    <a:lumMod val="10000"/>
                  </a:schemeClr>
                </a:solidFill>
              </a:rPr>
              <a:t>, EVALUATION AND </a:t>
            </a:r>
            <a:r>
              <a:rPr lang="en-US" sz="2200" b="1" dirty="0" smtClean="0">
                <a:solidFill>
                  <a:schemeClr val="bg2">
                    <a:lumMod val="10000"/>
                  </a:schemeClr>
                </a:solidFill>
              </a:rPr>
              <a:t>ADAPTATION</a:t>
            </a:r>
            <a:endParaRPr lang="en-US" sz="2200" dirty="0">
              <a:solidFill>
                <a:schemeClr val="bg2">
                  <a:lumMod val="10000"/>
                </a:schemeClr>
              </a:solidFill>
            </a:endParaRPr>
          </a:p>
          <a:p>
            <a:pPr lvl="1">
              <a:lnSpc>
                <a:spcPct val="105000"/>
              </a:lnSpc>
            </a:pPr>
            <a:r>
              <a:rPr lang="en-US" dirty="0" smtClean="0"/>
              <a:t>5.1</a:t>
            </a:r>
            <a:r>
              <a:rPr lang="en-US" dirty="0"/>
              <a:t>.	</a:t>
            </a:r>
            <a:r>
              <a:rPr lang="en-US" dirty="0" smtClean="0"/>
              <a:t>Establish </a:t>
            </a:r>
            <a:r>
              <a:rPr lang="en-US" dirty="0"/>
              <a:t>M&amp;E Framework for REDD+ Action </a:t>
            </a:r>
            <a:r>
              <a:rPr lang="en-US" dirty="0" smtClean="0"/>
              <a:t>Plan</a:t>
            </a:r>
            <a:endParaRPr lang="en-US" dirty="0"/>
          </a:p>
          <a:p>
            <a:pPr lvl="1">
              <a:lnSpc>
                <a:spcPct val="105000"/>
              </a:lnSpc>
            </a:pPr>
            <a:r>
              <a:rPr lang="en-US" b="1" dirty="0" smtClean="0">
                <a:solidFill>
                  <a:srgbClr val="FF0000"/>
                </a:solidFill>
              </a:rPr>
              <a:t>5.2</a:t>
            </a:r>
            <a:r>
              <a:rPr lang="en-US" b="1" dirty="0">
                <a:solidFill>
                  <a:srgbClr val="FF0000"/>
                </a:solidFill>
              </a:rPr>
              <a:t>.	</a:t>
            </a:r>
            <a:r>
              <a:rPr lang="en-US" b="1" dirty="0" smtClean="0">
                <a:solidFill>
                  <a:srgbClr val="FF0000"/>
                </a:solidFill>
              </a:rPr>
              <a:t>Monitor and Measure </a:t>
            </a:r>
            <a:r>
              <a:rPr lang="en-US" b="1" dirty="0">
                <a:solidFill>
                  <a:srgbClr val="FF0000"/>
                </a:solidFill>
              </a:rPr>
              <a:t>Implementation Progress</a:t>
            </a:r>
          </a:p>
          <a:p>
            <a:pPr lvl="1">
              <a:lnSpc>
                <a:spcPct val="105000"/>
              </a:lnSpc>
            </a:pPr>
            <a:r>
              <a:rPr lang="en-US" dirty="0" smtClean="0">
                <a:solidFill>
                  <a:schemeClr val="bg2">
                    <a:lumMod val="10000"/>
                  </a:schemeClr>
                </a:solidFill>
              </a:rPr>
              <a:t>5.3</a:t>
            </a:r>
            <a:r>
              <a:rPr lang="en-US" dirty="0">
                <a:solidFill>
                  <a:schemeClr val="bg2">
                    <a:lumMod val="10000"/>
                  </a:schemeClr>
                </a:solidFill>
              </a:rPr>
              <a:t>.	</a:t>
            </a:r>
            <a:r>
              <a:rPr lang="en-US" dirty="0" smtClean="0">
                <a:solidFill>
                  <a:schemeClr val="bg2">
                    <a:lumMod val="10000"/>
                  </a:schemeClr>
                </a:solidFill>
              </a:rPr>
              <a:t>Evaluate</a:t>
            </a:r>
            <a:r>
              <a:rPr lang="en-US" dirty="0">
                <a:solidFill>
                  <a:schemeClr val="bg2">
                    <a:lumMod val="10000"/>
                  </a:schemeClr>
                </a:solidFill>
              </a:rPr>
              <a:t>, Report and Adapt </a:t>
            </a:r>
          </a:p>
          <a:p>
            <a:pPr lvl="1">
              <a:lnSpc>
                <a:spcPct val="105000"/>
              </a:lnSpc>
            </a:pPr>
            <a:endParaRPr lang="en-US" dirty="0"/>
          </a:p>
        </p:txBody>
      </p:sp>
      <p:sp>
        <p:nvSpPr>
          <p:cNvPr id="5" name="Right Arrow 4"/>
          <p:cNvSpPr>
            <a:spLocks noChangeArrowheads="1"/>
          </p:cNvSpPr>
          <p:nvPr/>
        </p:nvSpPr>
        <p:spPr bwMode="auto">
          <a:xfrm>
            <a:off x="1761564" y="6076616"/>
            <a:ext cx="385763" cy="242888"/>
          </a:xfrm>
          <a:prstGeom prst="rightArrow">
            <a:avLst>
              <a:gd name="adj1" fmla="val 50000"/>
              <a:gd name="adj2" fmla="val 49993"/>
            </a:avLst>
          </a:prstGeom>
          <a:solidFill>
            <a:srgbClr val="FF0000"/>
          </a:solidFill>
          <a:ln w="9525">
            <a:solidFill>
              <a:srgbClr val="FF0000"/>
            </a:solidFill>
            <a:miter lim="800000"/>
            <a:headEnd/>
            <a:tailEnd/>
          </a:ln>
          <a:effectLst>
            <a:outerShdw blurRad="40000" dist="23000" dir="5400000" rotWithShape="0">
              <a:srgbClr val="000000">
                <a:alpha val="34998"/>
              </a:srgbClr>
            </a:outerShdw>
          </a:effectLst>
        </p:spPr>
        <p:txBody>
          <a:bodyPr anchor="ctr"/>
          <a:lstStyle/>
          <a:p>
            <a:pPr algn="ctr">
              <a:defRPr/>
            </a:pPr>
            <a:endParaRPr lang="en-US">
              <a:solidFill>
                <a:schemeClr val="lt1"/>
              </a:solidFill>
              <a:latin typeface="+mn-lt"/>
              <a:ea typeface="+mn-ea"/>
              <a:cs typeface="+mn-cs"/>
            </a:endParaRPr>
          </a:p>
        </p:txBody>
      </p:sp>
    </p:spTree>
    <p:extLst>
      <p:ext uri="{BB962C8B-B14F-4D97-AF65-F5344CB8AC3E}">
        <p14:creationId xmlns:p14="http://schemas.microsoft.com/office/powerpoint/2010/main" val="7117486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6050" y="0"/>
            <a:ext cx="11879263" cy="1079500"/>
          </a:xfrm>
        </p:spPr>
        <p:txBody>
          <a:bodyPr rtlCol="0">
            <a:normAutofit/>
          </a:bodyPr>
          <a:lstStyle/>
          <a:p>
            <a:pPr eaLnBrk="1" fontAlgn="auto" hangingPunct="1">
              <a:spcAft>
                <a:spcPts val="0"/>
              </a:spcAft>
              <a:defRPr/>
            </a:pPr>
            <a:r>
              <a:rPr lang="en-US" dirty="0"/>
              <a:t>Acknowledgements</a:t>
            </a:r>
          </a:p>
        </p:txBody>
      </p:sp>
      <p:graphicFrame>
        <p:nvGraphicFramePr>
          <p:cNvPr id="4" name="Table 3"/>
          <p:cNvGraphicFramePr>
            <a:graphicFrameLocks noGrp="1"/>
          </p:cNvGraphicFramePr>
          <p:nvPr>
            <p:extLst/>
          </p:nvPr>
        </p:nvGraphicFramePr>
        <p:xfrm>
          <a:off x="238540" y="1855322"/>
          <a:ext cx="4861494" cy="3657600"/>
        </p:xfrm>
        <a:graphic>
          <a:graphicData uri="http://schemas.openxmlformats.org/drawingml/2006/table">
            <a:tbl>
              <a:tblPr firstRow="1" bandRow="1">
                <a:tableStyleId>{5C22544A-7EE6-4342-B048-85BDC9FD1C3A}</a:tableStyleId>
              </a:tblPr>
              <a:tblGrid>
                <a:gridCol w="4861494">
                  <a:extLst>
                    <a:ext uri="{9D8B030D-6E8A-4147-A177-3AD203B41FA5}">
                      <a16:colId xmlns="" xmlns:a16="http://schemas.microsoft.com/office/drawing/2014/main" val="2152013341"/>
                    </a:ext>
                  </a:extLst>
                </a:gridCol>
              </a:tblGrid>
              <a:tr h="339242">
                <a:tc>
                  <a:txBody>
                    <a:bodyPr/>
                    <a:lstStyle/>
                    <a:p>
                      <a:r>
                        <a:rPr lang="en-US" dirty="0"/>
                        <a:t>UNIVERSITIES</a:t>
                      </a:r>
                      <a:endParaRPr lang="en-SG" dirty="0"/>
                    </a:p>
                  </a:txBody>
                  <a:tcPr>
                    <a:solidFill>
                      <a:schemeClr val="accent2">
                        <a:lumMod val="75000"/>
                      </a:schemeClr>
                    </a:solidFill>
                  </a:tcPr>
                </a:tc>
                <a:extLst>
                  <a:ext uri="{0D108BD9-81ED-4DB2-BD59-A6C34878D82A}">
                    <a16:rowId xmlns="" xmlns:a16="http://schemas.microsoft.com/office/drawing/2014/main" val="3951541938"/>
                  </a:ext>
                </a:extLst>
              </a:tr>
              <a:tr h="339242">
                <a:tc>
                  <a:txBody>
                    <a:bodyPr/>
                    <a:lstStyle/>
                    <a:p>
                      <a:r>
                        <a:rPr lang="en-US" sz="1800" b="1" kern="1200" dirty="0">
                          <a:solidFill>
                            <a:schemeClr val="dk1"/>
                          </a:solidFill>
                          <a:effectLst/>
                          <a:latin typeface="+mn-lt"/>
                          <a:ea typeface="+mn-ea"/>
                          <a:cs typeface="+mn-cs"/>
                        </a:rPr>
                        <a:t>Bangladesh Agricultural University </a:t>
                      </a:r>
                      <a:endParaRPr lang="en-SG" dirty="0"/>
                    </a:p>
                  </a:txBody>
                  <a:tcPr/>
                </a:tc>
                <a:extLst>
                  <a:ext uri="{0D108BD9-81ED-4DB2-BD59-A6C34878D82A}">
                    <a16:rowId xmlns="" xmlns:a16="http://schemas.microsoft.com/office/drawing/2014/main" val="3618431417"/>
                  </a:ext>
                </a:extLst>
              </a:tr>
              <a:tr h="33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t>University of </a:t>
                      </a:r>
                      <a:r>
                        <a:rPr lang="en-US" b="1" dirty="0"/>
                        <a:t>Chittagong</a:t>
                      </a:r>
                      <a:endParaRPr lang="en-SG" b="1" dirty="0"/>
                    </a:p>
                  </a:txBody>
                  <a:tcPr/>
                </a:tc>
                <a:extLst>
                  <a:ext uri="{0D108BD9-81ED-4DB2-BD59-A6C34878D82A}">
                    <a16:rowId xmlns="" xmlns:a16="http://schemas.microsoft.com/office/drawing/2014/main" val="1565770784"/>
                  </a:ext>
                </a:extLst>
              </a:tr>
              <a:tr h="33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Dhaka University</a:t>
                      </a:r>
                      <a:endParaRPr lang="en-SG" b="1" dirty="0"/>
                    </a:p>
                  </a:txBody>
                  <a:tcPr/>
                </a:tc>
                <a:extLst>
                  <a:ext uri="{0D108BD9-81ED-4DB2-BD59-A6C34878D82A}">
                    <a16:rowId xmlns="" xmlns:a16="http://schemas.microsoft.com/office/drawing/2014/main" val="1217342287"/>
                  </a:ext>
                </a:extLst>
              </a:tr>
              <a:tr h="33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Independent University, Bangladesh</a:t>
                      </a:r>
                      <a:endParaRPr lang="en-SG" b="1" dirty="0"/>
                    </a:p>
                  </a:txBody>
                  <a:tcPr/>
                </a:tc>
                <a:extLst>
                  <a:ext uri="{0D108BD9-81ED-4DB2-BD59-A6C34878D82A}">
                    <a16:rowId xmlns="" xmlns:a16="http://schemas.microsoft.com/office/drawing/2014/main" val="2320381221"/>
                  </a:ext>
                </a:extLst>
              </a:tr>
              <a:tr h="33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Khulna</a:t>
                      </a:r>
                      <a:r>
                        <a:rPr lang="en-US" b="1" baseline="0" dirty="0"/>
                        <a:t> University</a:t>
                      </a:r>
                      <a:endParaRPr lang="en-SG" b="1" dirty="0"/>
                    </a:p>
                  </a:txBody>
                  <a:tcPr/>
                </a:tc>
                <a:extLst>
                  <a:ext uri="{0D108BD9-81ED-4DB2-BD59-A6C34878D82A}">
                    <a16:rowId xmlns="" xmlns:a16="http://schemas.microsoft.com/office/drawing/2014/main" val="3921306441"/>
                  </a:ext>
                </a:extLst>
              </a:tr>
              <a:tr h="33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err="1"/>
                        <a:t>Noakhali</a:t>
                      </a:r>
                      <a:r>
                        <a:rPr lang="en-US" b="1" dirty="0"/>
                        <a:t> University of Science and Technology</a:t>
                      </a:r>
                      <a:endParaRPr lang="en-SG" b="1" dirty="0"/>
                    </a:p>
                  </a:txBody>
                  <a:tcPr/>
                </a:tc>
                <a:extLst>
                  <a:ext uri="{0D108BD9-81ED-4DB2-BD59-A6C34878D82A}">
                    <a16:rowId xmlns="" xmlns:a16="http://schemas.microsoft.com/office/drawing/2014/main" val="1131339479"/>
                  </a:ext>
                </a:extLst>
              </a:tr>
              <a:tr h="33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err="1"/>
                        <a:t>Shahjalal</a:t>
                      </a:r>
                      <a:r>
                        <a:rPr lang="en-US" b="1" baseline="0" dirty="0"/>
                        <a:t> University </a:t>
                      </a:r>
                      <a:r>
                        <a:rPr lang="en-US" b="1" dirty="0"/>
                        <a:t>of Science and Technology</a:t>
                      </a:r>
                      <a:endParaRPr lang="en-SG" b="1" dirty="0"/>
                    </a:p>
                  </a:txBody>
                  <a:tcPr/>
                </a:tc>
                <a:extLst>
                  <a:ext uri="{0D108BD9-81ED-4DB2-BD59-A6C34878D82A}">
                    <a16:rowId xmlns="" xmlns:a16="http://schemas.microsoft.com/office/drawing/2014/main" val="495297682"/>
                  </a:ext>
                </a:extLst>
              </a:tr>
              <a:tr h="33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Sher-e-Bangla</a:t>
                      </a:r>
                      <a:r>
                        <a:rPr lang="en-US" b="1" baseline="0" dirty="0"/>
                        <a:t> Agriculture University</a:t>
                      </a:r>
                      <a:endParaRPr lang="en-SG" b="1" dirty="0"/>
                    </a:p>
                  </a:txBody>
                  <a:tcPr/>
                </a:tc>
                <a:extLst>
                  <a:ext uri="{0D108BD9-81ED-4DB2-BD59-A6C34878D82A}">
                    <a16:rowId xmlns="" xmlns:a16="http://schemas.microsoft.com/office/drawing/2014/main" val="3541905071"/>
                  </a:ext>
                </a:extLst>
              </a:tr>
              <a:tr h="33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b="1" dirty="0"/>
                        <a:t>North South University</a:t>
                      </a:r>
                    </a:p>
                  </a:txBody>
                  <a:tcPr/>
                </a:tc>
                <a:extLst>
                  <a:ext uri="{0D108BD9-81ED-4DB2-BD59-A6C34878D82A}">
                    <a16:rowId xmlns="" xmlns:a16="http://schemas.microsoft.com/office/drawing/2014/main" val="10009"/>
                  </a:ext>
                </a:extLst>
              </a:tr>
            </a:tbl>
          </a:graphicData>
        </a:graphic>
      </p:graphicFrame>
      <p:graphicFrame>
        <p:nvGraphicFramePr>
          <p:cNvPr id="7" name="Table 6"/>
          <p:cNvGraphicFramePr>
            <a:graphicFrameLocks noGrp="1"/>
          </p:cNvGraphicFramePr>
          <p:nvPr>
            <p:extLst/>
          </p:nvPr>
        </p:nvGraphicFramePr>
        <p:xfrm>
          <a:off x="5370490" y="1198785"/>
          <a:ext cx="6556467" cy="2348478"/>
        </p:xfrm>
        <a:graphic>
          <a:graphicData uri="http://schemas.openxmlformats.org/drawingml/2006/table">
            <a:tbl>
              <a:tblPr firstRow="1" bandRow="1">
                <a:tableStyleId>{5C22544A-7EE6-4342-B048-85BDC9FD1C3A}</a:tableStyleId>
              </a:tblPr>
              <a:tblGrid>
                <a:gridCol w="2975020">
                  <a:extLst>
                    <a:ext uri="{9D8B030D-6E8A-4147-A177-3AD203B41FA5}">
                      <a16:colId xmlns="" xmlns:a16="http://schemas.microsoft.com/office/drawing/2014/main" val="4155131984"/>
                    </a:ext>
                  </a:extLst>
                </a:gridCol>
                <a:gridCol w="3581447">
                  <a:extLst>
                    <a:ext uri="{9D8B030D-6E8A-4147-A177-3AD203B41FA5}">
                      <a16:colId xmlns="" xmlns:a16="http://schemas.microsoft.com/office/drawing/2014/main" val="2614824422"/>
                    </a:ext>
                  </a:extLst>
                </a:gridCol>
              </a:tblGrid>
              <a:tr h="319634">
                <a:tc>
                  <a:txBody>
                    <a:bodyPr/>
                    <a:lstStyle/>
                    <a:p>
                      <a:r>
                        <a:rPr lang="en-US" dirty="0"/>
                        <a:t>EXPERT</a:t>
                      </a:r>
                      <a:r>
                        <a:rPr lang="en-US" baseline="0" dirty="0"/>
                        <a:t> CONTRIBUTORS</a:t>
                      </a:r>
                      <a:endParaRPr lang="en-SG" dirty="0"/>
                    </a:p>
                  </a:txBody>
                  <a:tcPr>
                    <a:solidFill>
                      <a:schemeClr val="accent6"/>
                    </a:solidFill>
                  </a:tcPr>
                </a:tc>
                <a:tc>
                  <a:txBody>
                    <a:bodyPr/>
                    <a:lstStyle/>
                    <a:p>
                      <a:r>
                        <a:rPr lang="en-US" dirty="0"/>
                        <a:t>SPECIFIC INPUTS</a:t>
                      </a:r>
                      <a:endParaRPr lang="en-SG" dirty="0"/>
                    </a:p>
                  </a:txBody>
                  <a:tcPr>
                    <a:solidFill>
                      <a:schemeClr val="accent6"/>
                    </a:solidFill>
                  </a:tcPr>
                </a:tc>
                <a:extLst>
                  <a:ext uri="{0D108BD9-81ED-4DB2-BD59-A6C34878D82A}">
                    <a16:rowId xmlns="" xmlns:a16="http://schemas.microsoft.com/office/drawing/2014/main" val="588621041"/>
                  </a:ext>
                </a:extLst>
              </a:tr>
              <a:tr h="319634">
                <a:tc>
                  <a:txBody>
                    <a:bodyPr/>
                    <a:lstStyle/>
                    <a:p>
                      <a:r>
                        <a:rPr lang="en-US" sz="1800" b="0" i="0" kern="1200" dirty="0">
                          <a:solidFill>
                            <a:schemeClr val="dk1"/>
                          </a:solidFill>
                          <a:effectLst/>
                          <a:latin typeface="+mn-lt"/>
                          <a:ea typeface="+mn-ea"/>
                          <a:cs typeface="+mn-cs"/>
                        </a:rPr>
                        <a:t>Prof. (Dr.) </a:t>
                      </a:r>
                      <a:r>
                        <a:rPr lang="en-US" sz="1800" b="0" i="0" kern="1200" dirty="0" err="1">
                          <a:solidFill>
                            <a:schemeClr val="dk1"/>
                          </a:solidFill>
                          <a:effectLst/>
                          <a:latin typeface="+mn-lt"/>
                          <a:ea typeface="+mn-ea"/>
                          <a:cs typeface="+mn-cs"/>
                        </a:rPr>
                        <a:t>Manzoor</a:t>
                      </a:r>
                      <a:r>
                        <a:rPr lang="en-US" sz="1800" b="0" i="0" kern="1200" dirty="0">
                          <a:solidFill>
                            <a:schemeClr val="dk1"/>
                          </a:solidFill>
                          <a:effectLst/>
                          <a:latin typeface="+mn-lt"/>
                          <a:ea typeface="+mn-ea"/>
                          <a:cs typeface="+mn-cs"/>
                        </a:rPr>
                        <a:t> Rashid</a:t>
                      </a:r>
                      <a:endParaRPr lang="en-SG" dirty="0"/>
                    </a:p>
                  </a:txBody>
                  <a:tcPr/>
                </a:tc>
                <a:tc>
                  <a:txBody>
                    <a:bodyPr/>
                    <a:lstStyle/>
                    <a:p>
                      <a:r>
                        <a:rPr lang="en-US" sz="1800" b="0" i="0" kern="1200" dirty="0">
                          <a:solidFill>
                            <a:schemeClr val="dk1"/>
                          </a:solidFill>
                          <a:effectLst/>
                          <a:latin typeface="+mn-lt"/>
                          <a:ea typeface="+mn-ea"/>
                          <a:cs typeface="+mn-cs"/>
                        </a:rPr>
                        <a:t>Curriculum</a:t>
                      </a:r>
                      <a:r>
                        <a:rPr lang="en-US" sz="1800" b="0" i="0" kern="1200" baseline="0" dirty="0">
                          <a:solidFill>
                            <a:schemeClr val="dk1"/>
                          </a:solidFill>
                          <a:effectLst/>
                          <a:latin typeface="+mn-lt"/>
                          <a:ea typeface="+mn-ea"/>
                          <a:cs typeface="+mn-cs"/>
                        </a:rPr>
                        <a:t> Development for all topics</a:t>
                      </a:r>
                      <a:endParaRPr lang="en-SG" b="0" dirty="0"/>
                    </a:p>
                  </a:txBody>
                  <a:tcPr/>
                </a:tc>
                <a:extLst>
                  <a:ext uri="{0D108BD9-81ED-4DB2-BD59-A6C34878D82A}">
                    <a16:rowId xmlns="" xmlns:a16="http://schemas.microsoft.com/office/drawing/2014/main" val="126233955"/>
                  </a:ext>
                </a:extLst>
              </a:tr>
              <a:tr h="428238">
                <a:tc>
                  <a:txBody>
                    <a:bodyPr/>
                    <a:lstStyle/>
                    <a:p>
                      <a:r>
                        <a:rPr lang="en-US" dirty="0"/>
                        <a:t>Prof. (Dr.) Md. </a:t>
                      </a:r>
                      <a:r>
                        <a:rPr lang="en-US" dirty="0" err="1"/>
                        <a:t>Danesh</a:t>
                      </a:r>
                      <a:r>
                        <a:rPr lang="en-US" dirty="0"/>
                        <a:t> Miah</a:t>
                      </a:r>
                      <a:endParaRPr lang="en-SG"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REDD+, Forest</a:t>
                      </a:r>
                      <a:r>
                        <a:rPr lang="en-US" sz="1800" b="0" i="0" kern="1200" baseline="0" dirty="0">
                          <a:solidFill>
                            <a:schemeClr val="dk1"/>
                          </a:solidFill>
                          <a:effectLst/>
                          <a:latin typeface="+mn-lt"/>
                          <a:ea typeface="+mn-ea"/>
                          <a:cs typeface="+mn-cs"/>
                        </a:rPr>
                        <a:t> Carbon</a:t>
                      </a:r>
                      <a:endParaRPr lang="en-SG" b="0" dirty="0"/>
                    </a:p>
                  </a:txBody>
                  <a:tcPr/>
                </a:tc>
                <a:extLst>
                  <a:ext uri="{0D108BD9-81ED-4DB2-BD59-A6C34878D82A}">
                    <a16:rowId xmlns="" xmlns:a16="http://schemas.microsoft.com/office/drawing/2014/main" val="2857115431"/>
                  </a:ext>
                </a:extLst>
              </a:tr>
              <a:tr h="428238">
                <a:tc>
                  <a:txBody>
                    <a:bodyPr/>
                    <a:lstStyle/>
                    <a:p>
                      <a:r>
                        <a:rPr lang="en-US" sz="1800" b="0" i="0" kern="1200" dirty="0">
                          <a:solidFill>
                            <a:schemeClr val="dk1"/>
                          </a:solidFill>
                          <a:effectLst/>
                          <a:latin typeface="+mn-lt"/>
                          <a:ea typeface="+mn-ea"/>
                          <a:cs typeface="+mn-cs"/>
                        </a:rPr>
                        <a:t>Prof. (Dr.) Md. </a:t>
                      </a:r>
                      <a:r>
                        <a:rPr lang="en-US" sz="1800" b="0" i="0" kern="1200" dirty="0" err="1">
                          <a:solidFill>
                            <a:schemeClr val="dk1"/>
                          </a:solidFill>
                          <a:effectLst/>
                          <a:latin typeface="+mn-lt"/>
                          <a:ea typeface="+mn-ea"/>
                          <a:cs typeface="+mn-cs"/>
                        </a:rPr>
                        <a:t>Jakariya</a:t>
                      </a:r>
                      <a:r>
                        <a:rPr lang="en-US" sz="1800" b="0" i="0" kern="1200" dirty="0">
                          <a:solidFill>
                            <a:schemeClr val="dk1"/>
                          </a:solidFill>
                          <a:effectLst/>
                          <a:latin typeface="+mn-lt"/>
                          <a:ea typeface="+mn-ea"/>
                          <a:cs typeface="+mn-cs"/>
                        </a:rPr>
                        <a:t> </a:t>
                      </a:r>
                      <a:endParaRPr lang="en-SG" dirty="0"/>
                    </a:p>
                  </a:txBody>
                  <a:tcPr/>
                </a:tc>
                <a:tc>
                  <a:txBody>
                    <a:bodyPr/>
                    <a:lstStyle/>
                    <a:p>
                      <a:r>
                        <a:rPr lang="en-US" dirty="0"/>
                        <a:t>Community NR</a:t>
                      </a:r>
                      <a:r>
                        <a:rPr lang="en-US" baseline="0" dirty="0"/>
                        <a:t> Management, Climate Change, Natural Resources Management</a:t>
                      </a:r>
                      <a:endParaRPr lang="en-US" dirty="0"/>
                    </a:p>
                  </a:txBody>
                  <a:tcPr/>
                </a:tc>
                <a:extLst>
                  <a:ext uri="{0D108BD9-81ED-4DB2-BD59-A6C34878D82A}">
                    <a16:rowId xmlns="" xmlns:a16="http://schemas.microsoft.com/office/drawing/2014/main" val="10003"/>
                  </a:ext>
                </a:extLst>
              </a:tr>
            </a:tbl>
          </a:graphicData>
        </a:graphic>
      </p:graphicFrame>
      <p:sp>
        <p:nvSpPr>
          <p:cNvPr id="9" name="TextBox 8"/>
          <p:cNvSpPr txBox="1"/>
          <p:nvPr/>
        </p:nvSpPr>
        <p:spPr>
          <a:xfrm>
            <a:off x="238540" y="6288744"/>
            <a:ext cx="11509113" cy="369332"/>
          </a:xfrm>
          <a:prstGeom prst="rect">
            <a:avLst/>
          </a:prstGeom>
          <a:solidFill>
            <a:schemeClr val="bg1">
              <a:lumMod val="65000"/>
            </a:schemeClr>
          </a:solidFill>
        </p:spPr>
        <p:txBody>
          <a:bodyPr wrap="none" rtlCol="0">
            <a:spAutoFit/>
          </a:bodyPr>
          <a:lstStyle/>
          <a:p>
            <a:r>
              <a:rPr lang="en-US" b="1" dirty="0"/>
              <a:t>DESIGN, LAYOUT AND CONTENT DEVELOPMENT:  Ms. Chi Pham, Curriculum Development Expert, Bangkok, Thailand</a:t>
            </a:r>
            <a:endParaRPr lang="en-SG" b="1" dirty="0"/>
          </a:p>
        </p:txBody>
      </p:sp>
      <p:graphicFrame>
        <p:nvGraphicFramePr>
          <p:cNvPr id="2" name="Table 1"/>
          <p:cNvGraphicFramePr>
            <a:graphicFrameLocks noGrp="1"/>
          </p:cNvGraphicFramePr>
          <p:nvPr>
            <p:extLst/>
          </p:nvPr>
        </p:nvGraphicFramePr>
        <p:xfrm>
          <a:off x="5357236" y="3642695"/>
          <a:ext cx="6582973" cy="2590800"/>
        </p:xfrm>
        <a:graphic>
          <a:graphicData uri="http://schemas.openxmlformats.org/drawingml/2006/table">
            <a:tbl>
              <a:tblPr firstRow="1" bandRow="1">
                <a:tableStyleId>{5C22544A-7EE6-4342-B048-85BDC9FD1C3A}</a:tableStyleId>
              </a:tblPr>
              <a:tblGrid>
                <a:gridCol w="2975020">
                  <a:extLst>
                    <a:ext uri="{9D8B030D-6E8A-4147-A177-3AD203B41FA5}">
                      <a16:colId xmlns="" xmlns:a16="http://schemas.microsoft.com/office/drawing/2014/main" val="60904169"/>
                    </a:ext>
                  </a:extLst>
                </a:gridCol>
                <a:gridCol w="3607953">
                  <a:extLst>
                    <a:ext uri="{9D8B030D-6E8A-4147-A177-3AD203B41FA5}">
                      <a16:colId xmlns="" xmlns:a16="http://schemas.microsoft.com/office/drawing/2014/main" val="515064804"/>
                    </a:ext>
                  </a:extLst>
                </a:gridCol>
              </a:tblGrid>
              <a:tr h="370840">
                <a:tc>
                  <a:txBody>
                    <a:bodyPr/>
                    <a:lstStyle/>
                    <a:p>
                      <a:r>
                        <a:rPr lang="en-US" dirty="0"/>
                        <a:t>CREL</a:t>
                      </a:r>
                      <a:r>
                        <a:rPr lang="en-US" baseline="0" dirty="0"/>
                        <a:t> STAFF</a:t>
                      </a:r>
                      <a:endParaRPr lang="en-SG" dirty="0"/>
                    </a:p>
                  </a:txBody>
                  <a:tcPr>
                    <a:solidFill>
                      <a:srgbClr val="7030A0"/>
                    </a:solidFill>
                  </a:tcPr>
                </a:tc>
                <a:tc>
                  <a:txBody>
                    <a:bodyPr/>
                    <a:lstStyle/>
                    <a:p>
                      <a:r>
                        <a:rPr lang="en-US" dirty="0"/>
                        <a:t>CREL STAFF</a:t>
                      </a:r>
                      <a:endParaRPr lang="en-SG" dirty="0"/>
                    </a:p>
                  </a:txBody>
                  <a:tcPr>
                    <a:solidFill>
                      <a:srgbClr val="7030A0"/>
                    </a:solidFill>
                  </a:tcPr>
                </a:tc>
                <a:extLst>
                  <a:ext uri="{0D108BD9-81ED-4DB2-BD59-A6C34878D82A}">
                    <a16:rowId xmlns="" xmlns:a16="http://schemas.microsoft.com/office/drawing/2014/main" val="273354844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a:t>John A Dorr</a:t>
                      </a:r>
                      <a:endParaRPr lang="en-SG"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effectLst/>
                        </a:rPr>
                        <a:t>Utpal Dutta</a:t>
                      </a:r>
                      <a:endParaRPr lang="en-SG" dirty="0"/>
                    </a:p>
                  </a:txBody>
                  <a:tcPr/>
                </a:tc>
                <a:extLst>
                  <a:ext uri="{0D108BD9-81ED-4DB2-BD59-A6C34878D82A}">
                    <a16:rowId xmlns="" xmlns:a16="http://schemas.microsoft.com/office/drawing/2014/main" val="237303979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effectLst/>
                        </a:rPr>
                        <a:t>Abu Mostafa Kamal Uddin</a:t>
                      </a:r>
                      <a:endParaRPr lang="en-SG"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effectLst/>
                        </a:rPr>
                        <a:t>Ruhul Mohaiman Chowdhury</a:t>
                      </a:r>
                      <a:endParaRPr lang="en-US" sz="1800" dirty="0">
                        <a:latin typeface="+mn-lt"/>
                      </a:endParaRPr>
                    </a:p>
                  </a:txBody>
                  <a:tcPr/>
                </a:tc>
                <a:extLst>
                  <a:ext uri="{0D108BD9-81ED-4DB2-BD59-A6C34878D82A}">
                    <a16:rowId xmlns="" xmlns:a16="http://schemas.microsoft.com/office/drawing/2014/main" val="299089047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a:t>Kevin  T. Kamp</a:t>
                      </a:r>
                      <a:endParaRPr lang="en-US" sz="18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effectLst/>
                        </a:rPr>
                        <a:t>Rahima Khatun</a:t>
                      </a:r>
                      <a:endParaRPr lang="en-US" sz="1800" dirty="0">
                        <a:latin typeface="+mn-lt"/>
                      </a:endParaRPr>
                    </a:p>
                  </a:txBody>
                  <a:tcPr/>
                </a:tc>
                <a:extLst>
                  <a:ext uri="{0D108BD9-81ED-4DB2-BD59-A6C34878D82A}">
                    <a16:rowId xmlns="" xmlns:a16="http://schemas.microsoft.com/office/drawing/2014/main" val="21120810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a:t>Paul Thompson</a:t>
                      </a:r>
                      <a:endParaRPr lang="en-US" sz="18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a:effectLst/>
                          <a:latin typeface="+mn-lt"/>
                          <a:ea typeface="Calibri" panose="020F0502020204030204" pitchFamily="34" charset="0"/>
                          <a:cs typeface="Times New Roman" panose="02020603050405020304" pitchFamily="18" charset="0"/>
                        </a:rPr>
                        <a:t>Sultana Razia Zummi</a:t>
                      </a:r>
                      <a:endParaRPr lang="en-US" sz="1800" dirty="0">
                        <a:effectLst/>
                        <a:latin typeface="+mn-lt"/>
                        <a:ea typeface="Calibri" panose="020F0502020204030204" pitchFamily="34" charset="0"/>
                        <a:cs typeface="Times New Roman" panose="02020603050405020304" pitchFamily="18" charset="0"/>
                      </a:endParaRPr>
                    </a:p>
                  </a:txBody>
                  <a:tcPr/>
                </a:tc>
                <a:extLst>
                  <a:ext uri="{0D108BD9-81ED-4DB2-BD59-A6C34878D82A}">
                    <a16:rowId xmlns="" xmlns:a16="http://schemas.microsoft.com/office/drawing/2014/main" val="89666334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a:t>Abdul</a:t>
                      </a:r>
                      <a:r>
                        <a:rPr lang="de-DE" sz="1800" baseline="0" dirty="0"/>
                        <a:t> Wahab</a:t>
                      </a:r>
                      <a:endParaRPr lang="en-US" sz="18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effectLst/>
                        </a:rPr>
                        <a:t>Shams Uddin </a:t>
                      </a:r>
                      <a:endParaRPr lang="en-SG" dirty="0"/>
                    </a:p>
                  </a:txBody>
                  <a:tcPr/>
                </a:tc>
                <a:extLst>
                  <a:ext uri="{0D108BD9-81ED-4DB2-BD59-A6C34878D82A}">
                    <a16:rowId xmlns="" xmlns:a16="http://schemas.microsoft.com/office/drawing/2014/main" val="4130319332"/>
                  </a:ext>
                </a:extLst>
              </a:tr>
              <a:tr h="185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effectLst/>
                        </a:rPr>
                        <a:t>Shahzia </a:t>
                      </a:r>
                      <a:r>
                        <a:rPr lang="en-US" sz="1800" kern="1200" dirty="0" err="1">
                          <a:effectLst/>
                        </a:rPr>
                        <a:t>Mohsin</a:t>
                      </a:r>
                      <a:r>
                        <a:rPr lang="en-US" sz="1800" kern="1200" dirty="0">
                          <a:effectLst/>
                        </a:rPr>
                        <a:t> Khan</a:t>
                      </a:r>
                      <a:endParaRPr lang="en-US" sz="1800" dirty="0"/>
                    </a:p>
                  </a:txBody>
                  <a:tcPr/>
                </a:tc>
                <a:tc>
                  <a:txBody>
                    <a:bodyPr/>
                    <a:lstStyle/>
                    <a:p>
                      <a:endParaRPr lang="en-SG" dirty="0"/>
                    </a:p>
                  </a:txBody>
                  <a:tcPr/>
                </a:tc>
                <a:extLst>
                  <a:ext uri="{0D108BD9-81ED-4DB2-BD59-A6C34878D82A}">
                    <a16:rowId xmlns="" xmlns:a16="http://schemas.microsoft.com/office/drawing/2014/main" val="1770384977"/>
                  </a:ext>
                </a:extLst>
              </a:tr>
            </a:tbl>
          </a:graphicData>
        </a:graphic>
      </p:graphicFrame>
    </p:spTree>
    <p:extLst>
      <p:ext uri="{BB962C8B-B14F-4D97-AF65-F5344CB8AC3E}">
        <p14:creationId xmlns:p14="http://schemas.microsoft.com/office/powerpoint/2010/main" val="2564141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99983" y="1320083"/>
            <a:ext cx="11171583" cy="5083581"/>
          </a:xfrm>
        </p:spPr>
        <p:txBody>
          <a:bodyPr>
            <a:normAutofit/>
          </a:bodyPr>
          <a:lstStyle/>
          <a:p>
            <a:pPr marL="0" indent="0">
              <a:spcAft>
                <a:spcPts val="1200"/>
              </a:spcAft>
              <a:buNone/>
            </a:pPr>
            <a:r>
              <a:rPr lang="en-US" i="1" dirty="0"/>
              <a:t>At the end of this session, learners will be able to:</a:t>
            </a:r>
          </a:p>
          <a:p>
            <a:r>
              <a:rPr lang="en-US" dirty="0"/>
              <a:t>Describe the key components in an M&amp;E framework including narrative, results framework and planning matrix for </a:t>
            </a:r>
            <a:r>
              <a:rPr lang="en-US" dirty="0" smtClean="0"/>
              <a:t>M&amp;E</a:t>
            </a:r>
            <a:endParaRPr lang="en-US" dirty="0"/>
          </a:p>
        </p:txBody>
      </p:sp>
      <p:sp>
        <p:nvSpPr>
          <p:cNvPr id="6" name="Title 5"/>
          <p:cNvSpPr>
            <a:spLocks noGrp="1"/>
          </p:cNvSpPr>
          <p:nvPr>
            <p:ph type="title"/>
          </p:nvPr>
        </p:nvSpPr>
        <p:spPr/>
        <p:txBody>
          <a:bodyPr>
            <a:normAutofit/>
          </a:bodyPr>
          <a:lstStyle/>
          <a:p>
            <a:r>
              <a:rPr lang="en-US" dirty="0" smtClean="0"/>
              <a:t>Learning objectives</a:t>
            </a:r>
            <a:endParaRPr lang="en-US" dirty="0"/>
          </a:p>
        </p:txBody>
      </p:sp>
      <p:graphicFrame>
        <p:nvGraphicFramePr>
          <p:cNvPr id="5" name="Chart 4"/>
          <p:cNvGraphicFramePr/>
          <p:nvPr>
            <p:extLst>
              <p:ext uri="{D42A27DB-BD31-4B8C-83A1-F6EECF244321}">
                <p14:modId xmlns:p14="http://schemas.microsoft.com/office/powerpoint/2010/main" val="953057727"/>
              </p:ext>
            </p:extLst>
          </p:nvPr>
        </p:nvGraphicFramePr>
        <p:xfrm>
          <a:off x="5402766" y="3300762"/>
          <a:ext cx="5220629" cy="3728437"/>
        </p:xfrm>
        <a:graphic>
          <a:graphicData uri="http://schemas.openxmlformats.org/drawingml/2006/chart">
            <c:chart xmlns:c="http://schemas.openxmlformats.org/drawingml/2006/chart" xmlns:r="http://schemas.openxmlformats.org/officeDocument/2006/relationships" r:id="rId3"/>
          </a:graphicData>
        </a:graphic>
      </p:graphicFrame>
      <p:sp>
        <p:nvSpPr>
          <p:cNvPr id="7" name="Down Arrow 6"/>
          <p:cNvSpPr/>
          <p:nvPr/>
        </p:nvSpPr>
        <p:spPr>
          <a:xfrm rot="5400000" flipV="1">
            <a:off x="2811966" y="3127917"/>
            <a:ext cx="1143000" cy="373380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vert="vert" rtlCol="0" anchor="ctr"/>
          <a:lstStyle/>
          <a:p>
            <a:pPr algn="ctr"/>
            <a:r>
              <a:rPr lang="en-US" sz="2400" b="1" dirty="0"/>
              <a:t>HOW DO WE DO THIS?</a:t>
            </a:r>
            <a:endParaRPr lang="en-GB" sz="2400" b="1" dirty="0"/>
          </a:p>
        </p:txBody>
      </p:sp>
    </p:spTree>
    <p:extLst>
      <p:ext uri="{BB962C8B-B14F-4D97-AF65-F5344CB8AC3E}">
        <p14:creationId xmlns:p14="http://schemas.microsoft.com/office/powerpoint/2010/main" val="20800335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1794997" y="1568911"/>
            <a:ext cx="8615066" cy="4432762"/>
            <a:chOff x="224134" y="1502310"/>
            <a:chExt cx="8615066" cy="4301630"/>
          </a:xfrm>
        </p:grpSpPr>
        <p:sp>
          <p:nvSpPr>
            <p:cNvPr id="6" name="Rounded Rectangle 5"/>
            <p:cNvSpPr/>
            <p:nvPr/>
          </p:nvSpPr>
          <p:spPr>
            <a:xfrm>
              <a:off x="224134" y="1502310"/>
              <a:ext cx="8615066" cy="3853622"/>
            </a:xfrm>
            <a:prstGeom prst="roundRect">
              <a:avLst>
                <a:gd name="adj" fmla="val 10986"/>
              </a:avLst>
            </a:prstGeom>
            <a:noFill/>
            <a:ln w="57150">
              <a:solidFill>
                <a:schemeClr val="bg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p:cNvSpPr txBox="1"/>
            <p:nvPr/>
          </p:nvSpPr>
          <p:spPr>
            <a:xfrm>
              <a:off x="446381" y="5355932"/>
              <a:ext cx="2528256" cy="448008"/>
            </a:xfrm>
            <a:prstGeom prst="rect">
              <a:avLst/>
            </a:prstGeom>
            <a:noFill/>
          </p:spPr>
          <p:txBody>
            <a:bodyPr wrap="none" rtlCol="0">
              <a:spAutoFit/>
            </a:bodyPr>
            <a:lstStyle/>
            <a:p>
              <a:r>
                <a:rPr lang="en-US" sz="2400" b="1" dirty="0">
                  <a:solidFill>
                    <a:schemeClr val="bg1">
                      <a:lumMod val="50000"/>
                    </a:schemeClr>
                  </a:solidFill>
                </a:rPr>
                <a:t>Rules of the Game</a:t>
              </a:r>
            </a:p>
          </p:txBody>
        </p:sp>
      </p:grpSp>
      <p:sp>
        <p:nvSpPr>
          <p:cNvPr id="5" name="Title 4"/>
          <p:cNvSpPr>
            <a:spLocks noGrp="1"/>
          </p:cNvSpPr>
          <p:nvPr>
            <p:ph type="title"/>
          </p:nvPr>
        </p:nvSpPr>
        <p:spPr>
          <a:noFill/>
        </p:spPr>
        <p:txBody>
          <a:bodyPr>
            <a:noAutofit/>
          </a:bodyPr>
          <a:lstStyle/>
          <a:p>
            <a:r>
              <a:rPr lang="en-US" dirty="0"/>
              <a:t>Example: </a:t>
            </a:r>
            <a:r>
              <a:rPr lang="en-US" dirty="0" smtClean="0"/>
              <a:t>REDD+ Outcomes</a:t>
            </a:r>
            <a:endParaRPr lang="en-US" dirty="0"/>
          </a:p>
        </p:txBody>
      </p:sp>
      <p:grpSp>
        <p:nvGrpSpPr>
          <p:cNvPr id="10" name="Group 9"/>
          <p:cNvGrpSpPr/>
          <p:nvPr/>
        </p:nvGrpSpPr>
        <p:grpSpPr>
          <a:xfrm>
            <a:off x="1781559" y="1700460"/>
            <a:ext cx="8310264" cy="3755732"/>
            <a:chOff x="224136" y="1600200"/>
            <a:chExt cx="8310264" cy="3755732"/>
          </a:xfrm>
        </p:grpSpPr>
        <p:cxnSp>
          <p:nvCxnSpPr>
            <p:cNvPr id="9" name="Straight Connector 8"/>
            <p:cNvCxnSpPr/>
            <p:nvPr/>
          </p:nvCxnSpPr>
          <p:spPr>
            <a:xfrm>
              <a:off x="838200" y="1600200"/>
              <a:ext cx="0" cy="3200400"/>
            </a:xfrm>
            <a:prstGeom prst="line">
              <a:avLst/>
            </a:prstGeom>
            <a:ln>
              <a:solidFill>
                <a:srgbClr val="C00000"/>
              </a:solidFill>
            </a:ln>
          </p:spPr>
          <p:style>
            <a:lnRef idx="3">
              <a:schemeClr val="dk1"/>
            </a:lnRef>
            <a:fillRef idx="0">
              <a:schemeClr val="dk1"/>
            </a:fillRef>
            <a:effectRef idx="2">
              <a:schemeClr val="dk1"/>
            </a:effectRef>
            <a:fontRef idx="minor">
              <a:schemeClr val="tx1"/>
            </a:fontRef>
          </p:style>
        </p:cxnSp>
        <p:cxnSp>
          <p:nvCxnSpPr>
            <p:cNvPr id="16" name="Straight Connector 15"/>
            <p:cNvCxnSpPr/>
            <p:nvPr/>
          </p:nvCxnSpPr>
          <p:spPr>
            <a:xfrm flipH="1">
              <a:off x="838200" y="4800600"/>
              <a:ext cx="7696200" cy="0"/>
            </a:xfrm>
            <a:prstGeom prst="line">
              <a:avLst/>
            </a:prstGeom>
            <a:ln>
              <a:solidFill>
                <a:srgbClr val="C00000"/>
              </a:solidFill>
            </a:ln>
          </p:spPr>
          <p:style>
            <a:lnRef idx="3">
              <a:schemeClr val="dk1"/>
            </a:lnRef>
            <a:fillRef idx="0">
              <a:schemeClr val="dk1"/>
            </a:fillRef>
            <a:effectRef idx="2">
              <a:schemeClr val="dk1"/>
            </a:effectRef>
            <a:fontRef idx="minor">
              <a:schemeClr val="tx1"/>
            </a:fontRef>
          </p:style>
        </p:cxnSp>
        <p:sp>
          <p:nvSpPr>
            <p:cNvPr id="17" name="TextBox 16"/>
            <p:cNvSpPr txBox="1"/>
            <p:nvPr/>
          </p:nvSpPr>
          <p:spPr>
            <a:xfrm>
              <a:off x="3733800" y="4894267"/>
              <a:ext cx="1697901" cy="461665"/>
            </a:xfrm>
            <a:prstGeom prst="rect">
              <a:avLst/>
            </a:prstGeom>
            <a:noFill/>
          </p:spPr>
          <p:txBody>
            <a:bodyPr wrap="none" rtlCol="0">
              <a:spAutoFit/>
            </a:bodyPr>
            <a:lstStyle/>
            <a:p>
              <a:r>
                <a:rPr lang="en-US" sz="2400" b="1" dirty="0">
                  <a:solidFill>
                    <a:srgbClr val="C00000"/>
                  </a:solidFill>
                </a:rPr>
                <a:t>Time/Space</a:t>
              </a:r>
            </a:p>
          </p:txBody>
        </p:sp>
        <p:sp>
          <p:nvSpPr>
            <p:cNvPr id="20" name="TextBox 19"/>
            <p:cNvSpPr txBox="1"/>
            <p:nvPr/>
          </p:nvSpPr>
          <p:spPr>
            <a:xfrm rot="16200000">
              <a:off x="-762480" y="2878286"/>
              <a:ext cx="2434897" cy="461665"/>
            </a:xfrm>
            <a:prstGeom prst="rect">
              <a:avLst/>
            </a:prstGeom>
            <a:noFill/>
          </p:spPr>
          <p:txBody>
            <a:bodyPr wrap="none" rtlCol="0">
              <a:spAutoFit/>
            </a:bodyPr>
            <a:lstStyle/>
            <a:p>
              <a:r>
                <a:rPr lang="en-US" sz="2400" b="1" dirty="0">
                  <a:solidFill>
                    <a:srgbClr val="C00000"/>
                  </a:solidFill>
                </a:rPr>
                <a:t>Drivers of Change</a:t>
              </a:r>
            </a:p>
          </p:txBody>
        </p:sp>
      </p:grpSp>
      <p:grpSp>
        <p:nvGrpSpPr>
          <p:cNvPr id="25" name="Group 24"/>
          <p:cNvGrpSpPr/>
          <p:nvPr/>
        </p:nvGrpSpPr>
        <p:grpSpPr>
          <a:xfrm>
            <a:off x="2243223" y="3453061"/>
            <a:ext cx="8001000" cy="461665"/>
            <a:chOff x="685800" y="3352800"/>
            <a:chExt cx="8001000" cy="461665"/>
          </a:xfrm>
        </p:grpSpPr>
        <p:cxnSp>
          <p:nvCxnSpPr>
            <p:cNvPr id="23" name="Straight Connector 22"/>
            <p:cNvCxnSpPr/>
            <p:nvPr/>
          </p:nvCxnSpPr>
          <p:spPr>
            <a:xfrm>
              <a:off x="685800" y="3777602"/>
              <a:ext cx="8001000" cy="0"/>
            </a:xfrm>
            <a:prstGeom prst="line">
              <a:avLst/>
            </a:prstGeom>
            <a:ln>
              <a:solidFill>
                <a:srgbClr val="C00000"/>
              </a:solidFill>
              <a:prstDash val="sysDot"/>
            </a:ln>
          </p:spPr>
          <p:style>
            <a:lnRef idx="3">
              <a:schemeClr val="accent2"/>
            </a:lnRef>
            <a:fillRef idx="0">
              <a:schemeClr val="accent2"/>
            </a:fillRef>
            <a:effectRef idx="2">
              <a:schemeClr val="accent2"/>
            </a:effectRef>
            <a:fontRef idx="minor">
              <a:schemeClr val="tx1"/>
            </a:fontRef>
          </p:style>
        </p:cxnSp>
        <p:sp>
          <p:nvSpPr>
            <p:cNvPr id="24" name="TextBox 23"/>
            <p:cNvSpPr txBox="1"/>
            <p:nvPr/>
          </p:nvSpPr>
          <p:spPr>
            <a:xfrm>
              <a:off x="1017495" y="3352800"/>
              <a:ext cx="2260875" cy="461665"/>
            </a:xfrm>
            <a:prstGeom prst="rect">
              <a:avLst/>
            </a:prstGeom>
            <a:noFill/>
          </p:spPr>
          <p:txBody>
            <a:bodyPr wrap="none" rtlCol="0">
              <a:spAutoFit/>
            </a:bodyPr>
            <a:lstStyle/>
            <a:p>
              <a:r>
                <a:rPr lang="en-US" sz="2400" b="1" dirty="0">
                  <a:solidFill>
                    <a:srgbClr val="C00000"/>
                  </a:solidFill>
                </a:rPr>
                <a:t>Goal / Objective</a:t>
              </a:r>
            </a:p>
          </p:txBody>
        </p:sp>
      </p:grpSp>
      <p:sp>
        <p:nvSpPr>
          <p:cNvPr id="29" name="TextBox 28"/>
          <p:cNvSpPr txBox="1"/>
          <p:nvPr/>
        </p:nvSpPr>
        <p:spPr>
          <a:xfrm rot="16200000">
            <a:off x="5485916" y="1806826"/>
            <a:ext cx="870175" cy="461665"/>
          </a:xfrm>
          <a:prstGeom prst="rect">
            <a:avLst/>
          </a:prstGeom>
          <a:noFill/>
        </p:spPr>
        <p:txBody>
          <a:bodyPr wrap="none" rtlCol="0">
            <a:spAutoFit/>
          </a:bodyPr>
          <a:lstStyle/>
          <a:p>
            <a:r>
              <a:rPr lang="en-US" sz="2400" b="1" dirty="0"/>
              <a:t>NOW</a:t>
            </a:r>
          </a:p>
        </p:txBody>
      </p:sp>
      <p:cxnSp>
        <p:nvCxnSpPr>
          <p:cNvPr id="30" name="Straight Connector 29"/>
          <p:cNvCxnSpPr/>
          <p:nvPr/>
        </p:nvCxnSpPr>
        <p:spPr>
          <a:xfrm flipH="1">
            <a:off x="2406377" y="2943696"/>
            <a:ext cx="3723047" cy="359935"/>
          </a:xfrm>
          <a:prstGeom prst="line">
            <a:avLst/>
          </a:prstGeom>
          <a:ln w="76200">
            <a:solidFill>
              <a:srgbClr val="CA6E3C"/>
            </a:solidFill>
          </a:ln>
        </p:spPr>
        <p:style>
          <a:lnRef idx="3">
            <a:schemeClr val="accent6"/>
          </a:lnRef>
          <a:fillRef idx="0">
            <a:schemeClr val="accent6"/>
          </a:fillRef>
          <a:effectRef idx="2">
            <a:schemeClr val="accent6"/>
          </a:effectRef>
          <a:fontRef idx="minor">
            <a:schemeClr val="tx1"/>
          </a:fontRef>
        </p:style>
      </p:cxnSp>
      <p:sp>
        <p:nvSpPr>
          <p:cNvPr id="34" name="TextBox 33"/>
          <p:cNvSpPr txBox="1"/>
          <p:nvPr/>
        </p:nvSpPr>
        <p:spPr>
          <a:xfrm rot="21280393">
            <a:off x="2536268" y="2696807"/>
            <a:ext cx="3425618" cy="400110"/>
          </a:xfrm>
          <a:prstGeom prst="rect">
            <a:avLst/>
          </a:prstGeom>
          <a:noFill/>
        </p:spPr>
        <p:txBody>
          <a:bodyPr wrap="none" rtlCol="0">
            <a:spAutoFit/>
          </a:bodyPr>
          <a:lstStyle/>
          <a:p>
            <a:r>
              <a:rPr lang="en-US" sz="2000" b="1" dirty="0">
                <a:solidFill>
                  <a:srgbClr val="C36B3B"/>
                </a:solidFill>
              </a:rPr>
              <a:t>Past Trend / Current Condition</a:t>
            </a:r>
          </a:p>
        </p:txBody>
      </p:sp>
      <p:cxnSp>
        <p:nvCxnSpPr>
          <p:cNvPr id="35" name="Straight Connector 34"/>
          <p:cNvCxnSpPr/>
          <p:nvPr/>
        </p:nvCxnSpPr>
        <p:spPr>
          <a:xfrm flipH="1" flipV="1">
            <a:off x="6099986" y="2934687"/>
            <a:ext cx="3271422" cy="1931185"/>
          </a:xfrm>
          <a:prstGeom prst="line">
            <a:avLst/>
          </a:prstGeom>
          <a:ln w="76200">
            <a:solidFill>
              <a:srgbClr val="C2983F"/>
            </a:solidFill>
          </a:ln>
        </p:spPr>
        <p:style>
          <a:lnRef idx="3">
            <a:schemeClr val="accent6"/>
          </a:lnRef>
          <a:fillRef idx="0">
            <a:schemeClr val="accent6"/>
          </a:fillRef>
          <a:effectRef idx="2">
            <a:schemeClr val="accent6"/>
          </a:effectRef>
          <a:fontRef idx="minor">
            <a:schemeClr val="tx1"/>
          </a:fontRef>
        </p:style>
      </p:cxnSp>
      <p:cxnSp>
        <p:nvCxnSpPr>
          <p:cNvPr id="37" name="Straight Connector 36"/>
          <p:cNvCxnSpPr/>
          <p:nvPr/>
        </p:nvCxnSpPr>
        <p:spPr>
          <a:xfrm flipH="1">
            <a:off x="6099986" y="2205084"/>
            <a:ext cx="4142052" cy="729603"/>
          </a:xfrm>
          <a:prstGeom prst="line">
            <a:avLst/>
          </a:prstGeom>
          <a:ln w="76200">
            <a:solidFill>
              <a:srgbClr val="C2983F"/>
            </a:solidFill>
            <a:prstDash val="sysDot"/>
          </a:ln>
        </p:spPr>
        <p:style>
          <a:lnRef idx="3">
            <a:schemeClr val="accent6"/>
          </a:lnRef>
          <a:fillRef idx="0">
            <a:schemeClr val="accent6"/>
          </a:fillRef>
          <a:effectRef idx="2">
            <a:schemeClr val="accent6"/>
          </a:effectRef>
          <a:fontRef idx="minor">
            <a:schemeClr val="tx1"/>
          </a:fontRef>
        </p:style>
      </p:cxnSp>
      <p:cxnSp>
        <p:nvCxnSpPr>
          <p:cNvPr id="40" name="Straight Connector 39"/>
          <p:cNvCxnSpPr/>
          <p:nvPr/>
        </p:nvCxnSpPr>
        <p:spPr>
          <a:xfrm flipH="1" flipV="1">
            <a:off x="6099986" y="2934686"/>
            <a:ext cx="4065852" cy="1120812"/>
          </a:xfrm>
          <a:prstGeom prst="line">
            <a:avLst/>
          </a:prstGeom>
          <a:ln w="76200">
            <a:solidFill>
              <a:srgbClr val="C2983F"/>
            </a:solidFill>
          </a:ln>
        </p:spPr>
        <p:style>
          <a:lnRef idx="3">
            <a:schemeClr val="accent6"/>
          </a:lnRef>
          <a:fillRef idx="0">
            <a:schemeClr val="accent6"/>
          </a:fillRef>
          <a:effectRef idx="2">
            <a:schemeClr val="accent6"/>
          </a:effectRef>
          <a:fontRef idx="minor">
            <a:schemeClr val="tx1"/>
          </a:fontRef>
        </p:style>
      </p:cxnSp>
      <p:cxnSp>
        <p:nvCxnSpPr>
          <p:cNvPr id="43" name="Straight Connector 42"/>
          <p:cNvCxnSpPr/>
          <p:nvPr/>
        </p:nvCxnSpPr>
        <p:spPr>
          <a:xfrm flipH="1">
            <a:off x="6099986" y="1790472"/>
            <a:ext cx="3836514" cy="1144214"/>
          </a:xfrm>
          <a:prstGeom prst="line">
            <a:avLst/>
          </a:prstGeom>
          <a:ln w="76200">
            <a:solidFill>
              <a:srgbClr val="C2983F"/>
            </a:solidFill>
          </a:ln>
        </p:spPr>
        <p:style>
          <a:lnRef idx="3">
            <a:schemeClr val="accent6"/>
          </a:lnRef>
          <a:fillRef idx="0">
            <a:schemeClr val="accent6"/>
          </a:fillRef>
          <a:effectRef idx="2">
            <a:schemeClr val="accent6"/>
          </a:effectRef>
          <a:fontRef idx="minor">
            <a:schemeClr val="tx1"/>
          </a:fontRef>
        </p:style>
      </p:cxnSp>
      <p:sp>
        <p:nvSpPr>
          <p:cNvPr id="46" name="TextBox 45"/>
          <p:cNvSpPr txBox="1"/>
          <p:nvPr/>
        </p:nvSpPr>
        <p:spPr>
          <a:xfrm>
            <a:off x="9596415" y="2301992"/>
            <a:ext cx="644279" cy="400110"/>
          </a:xfrm>
          <a:prstGeom prst="rect">
            <a:avLst/>
          </a:prstGeom>
          <a:noFill/>
        </p:spPr>
        <p:txBody>
          <a:bodyPr wrap="none" rtlCol="0">
            <a:spAutoFit/>
          </a:bodyPr>
          <a:lstStyle/>
          <a:p>
            <a:r>
              <a:rPr lang="en-US" sz="2000" b="1" dirty="0">
                <a:solidFill>
                  <a:srgbClr val="BF953E"/>
                </a:solidFill>
              </a:rPr>
              <a:t>BAU</a:t>
            </a:r>
          </a:p>
        </p:txBody>
      </p:sp>
      <p:sp>
        <p:nvSpPr>
          <p:cNvPr id="47" name="TextBox 46"/>
          <p:cNvSpPr txBox="1"/>
          <p:nvPr/>
        </p:nvSpPr>
        <p:spPr>
          <a:xfrm>
            <a:off x="6263584" y="4290771"/>
            <a:ext cx="1287532" cy="400110"/>
          </a:xfrm>
          <a:prstGeom prst="rect">
            <a:avLst/>
          </a:prstGeom>
          <a:noFill/>
        </p:spPr>
        <p:txBody>
          <a:bodyPr wrap="none" rtlCol="0">
            <a:spAutoFit/>
          </a:bodyPr>
          <a:lstStyle/>
          <a:p>
            <a:r>
              <a:rPr lang="en-US" sz="2000" b="1" dirty="0">
                <a:solidFill>
                  <a:srgbClr val="BF953E"/>
                </a:solidFill>
              </a:rPr>
              <a:t>Scenario 1</a:t>
            </a:r>
          </a:p>
        </p:txBody>
      </p:sp>
      <p:sp>
        <p:nvSpPr>
          <p:cNvPr id="48" name="TextBox 47"/>
          <p:cNvSpPr txBox="1"/>
          <p:nvPr/>
        </p:nvSpPr>
        <p:spPr>
          <a:xfrm>
            <a:off x="8415356" y="3163700"/>
            <a:ext cx="1287532" cy="400110"/>
          </a:xfrm>
          <a:prstGeom prst="rect">
            <a:avLst/>
          </a:prstGeom>
          <a:noFill/>
        </p:spPr>
        <p:txBody>
          <a:bodyPr wrap="none" rtlCol="0">
            <a:spAutoFit/>
          </a:bodyPr>
          <a:lstStyle/>
          <a:p>
            <a:r>
              <a:rPr lang="en-US" sz="2000" b="1" dirty="0">
                <a:solidFill>
                  <a:srgbClr val="BF953E"/>
                </a:solidFill>
              </a:rPr>
              <a:t>Scenario 2</a:t>
            </a:r>
          </a:p>
        </p:txBody>
      </p:sp>
      <p:sp>
        <p:nvSpPr>
          <p:cNvPr id="49" name="TextBox 48"/>
          <p:cNvSpPr txBox="1"/>
          <p:nvPr/>
        </p:nvSpPr>
        <p:spPr>
          <a:xfrm>
            <a:off x="6176607" y="1956396"/>
            <a:ext cx="1287532" cy="400110"/>
          </a:xfrm>
          <a:prstGeom prst="rect">
            <a:avLst/>
          </a:prstGeom>
          <a:noFill/>
        </p:spPr>
        <p:txBody>
          <a:bodyPr wrap="none" rtlCol="0">
            <a:spAutoFit/>
          </a:bodyPr>
          <a:lstStyle/>
          <a:p>
            <a:r>
              <a:rPr lang="en-US" sz="2000" b="1" dirty="0">
                <a:solidFill>
                  <a:srgbClr val="BF953E"/>
                </a:solidFill>
              </a:rPr>
              <a:t>Scenario 3</a:t>
            </a:r>
          </a:p>
        </p:txBody>
      </p:sp>
      <p:sp>
        <p:nvSpPr>
          <p:cNvPr id="50" name="TextBox 49"/>
          <p:cNvSpPr txBox="1"/>
          <p:nvPr/>
        </p:nvSpPr>
        <p:spPr>
          <a:xfrm>
            <a:off x="7406585" y="4286796"/>
            <a:ext cx="704039" cy="461665"/>
          </a:xfrm>
          <a:prstGeom prst="rect">
            <a:avLst/>
          </a:prstGeom>
          <a:noFill/>
        </p:spPr>
        <p:txBody>
          <a:bodyPr wrap="none" rtlCol="0">
            <a:spAutoFit/>
          </a:bodyPr>
          <a:lstStyle/>
          <a:p>
            <a:r>
              <a:rPr lang="en-US" sz="2400" b="1" dirty="0">
                <a:solidFill>
                  <a:schemeClr val="accent3">
                    <a:lumMod val="50000"/>
                  </a:schemeClr>
                </a:solidFill>
              </a:rPr>
              <a:t>+</a:t>
            </a:r>
            <a:r>
              <a:rPr lang="en-US" sz="2400" b="1" dirty="0"/>
              <a:t> / </a:t>
            </a:r>
            <a:r>
              <a:rPr lang="en-US" sz="2400" b="1" dirty="0">
                <a:solidFill>
                  <a:srgbClr val="C33A37"/>
                </a:solidFill>
              </a:rPr>
              <a:t>-</a:t>
            </a:r>
          </a:p>
        </p:txBody>
      </p:sp>
      <p:sp>
        <p:nvSpPr>
          <p:cNvPr id="51" name="TextBox 50"/>
          <p:cNvSpPr txBox="1"/>
          <p:nvPr/>
        </p:nvSpPr>
        <p:spPr>
          <a:xfrm>
            <a:off x="9616385" y="3072061"/>
            <a:ext cx="704039" cy="461665"/>
          </a:xfrm>
          <a:prstGeom prst="rect">
            <a:avLst/>
          </a:prstGeom>
          <a:noFill/>
        </p:spPr>
        <p:txBody>
          <a:bodyPr wrap="none" rtlCol="0">
            <a:spAutoFit/>
          </a:bodyPr>
          <a:lstStyle/>
          <a:p>
            <a:r>
              <a:rPr lang="en-US" sz="2400" b="1" dirty="0">
                <a:solidFill>
                  <a:schemeClr val="accent3">
                    <a:lumMod val="50000"/>
                  </a:schemeClr>
                </a:solidFill>
              </a:rPr>
              <a:t>+</a:t>
            </a:r>
            <a:r>
              <a:rPr lang="en-US" sz="2400" b="1" dirty="0"/>
              <a:t> / </a:t>
            </a:r>
            <a:r>
              <a:rPr lang="en-US" sz="2400" b="1" dirty="0">
                <a:solidFill>
                  <a:srgbClr val="C33A37"/>
                </a:solidFill>
              </a:rPr>
              <a:t>-</a:t>
            </a:r>
          </a:p>
        </p:txBody>
      </p:sp>
      <p:sp>
        <p:nvSpPr>
          <p:cNvPr id="52" name="TextBox 51"/>
          <p:cNvSpPr txBox="1"/>
          <p:nvPr/>
        </p:nvSpPr>
        <p:spPr>
          <a:xfrm>
            <a:off x="7330385" y="1924596"/>
            <a:ext cx="704039" cy="461665"/>
          </a:xfrm>
          <a:prstGeom prst="rect">
            <a:avLst/>
          </a:prstGeom>
          <a:noFill/>
        </p:spPr>
        <p:txBody>
          <a:bodyPr wrap="none" rtlCol="0">
            <a:spAutoFit/>
          </a:bodyPr>
          <a:lstStyle/>
          <a:p>
            <a:r>
              <a:rPr lang="en-US" sz="2400" b="1" dirty="0">
                <a:solidFill>
                  <a:schemeClr val="accent3">
                    <a:lumMod val="50000"/>
                  </a:schemeClr>
                </a:solidFill>
              </a:rPr>
              <a:t>+</a:t>
            </a:r>
            <a:r>
              <a:rPr lang="en-US" sz="2400" b="1" dirty="0"/>
              <a:t> / </a:t>
            </a:r>
            <a:r>
              <a:rPr lang="en-US" sz="2400" b="1" dirty="0">
                <a:solidFill>
                  <a:srgbClr val="C33A37"/>
                </a:solidFill>
              </a:rPr>
              <a:t>-</a:t>
            </a:r>
          </a:p>
        </p:txBody>
      </p:sp>
      <p:pic>
        <p:nvPicPr>
          <p:cNvPr id="4098" name="Picture 2" descr="http://static.abcteach.com/free_preview/m/msca005baseballcap_t0.png"/>
          <p:cNvPicPr>
            <a:picLocks noChangeAspect="1" noChangeArrowheads="1"/>
          </p:cNvPicPr>
          <p:nvPr/>
        </p:nvPicPr>
        <p:blipFill rotWithShape="1">
          <a:blip r:embed="rId3">
            <a:extLst>
              <a:ext uri="{28A0092B-C50C-407E-A947-70E740481C1C}">
                <a14:useLocalDpi xmlns:a14="http://schemas.microsoft.com/office/drawing/2010/main" val="0"/>
              </a:ext>
            </a:extLst>
          </a:blip>
          <a:srcRect l="9404" t="3052" r="11378" b="4765"/>
          <a:stretch/>
        </p:blipFill>
        <p:spPr bwMode="auto">
          <a:xfrm>
            <a:off x="8093811" y="5175604"/>
            <a:ext cx="613979" cy="893061"/>
          </a:xfrm>
          <a:prstGeom prst="rect">
            <a:avLst/>
          </a:prstGeom>
          <a:noFill/>
          <a:extLst>
            <a:ext uri="{909E8E84-426E-40dd-AFC4-6F175D3DCCD1}">
              <a14:hiddenFill xmlns="" xmlns:a14="http://schemas.microsoft.com/office/drawing/2010/main">
                <a:solidFill>
                  <a:srgbClr val="FFFFFF"/>
                </a:solidFill>
              </a14:hiddenFill>
            </a:ext>
          </a:extLst>
        </p:spPr>
      </p:pic>
      <p:pic>
        <p:nvPicPr>
          <p:cNvPr id="53" name="Picture 52"/>
          <p:cNvPicPr>
            <a:picLocks noChangeAspect="1"/>
          </p:cNvPicPr>
          <p:nvPr/>
        </p:nvPicPr>
        <p:blipFill rotWithShape="1">
          <a:blip r:embed="rId4"/>
          <a:srcRect l="10692" t="8508" r="5679" b="9149"/>
          <a:stretch/>
        </p:blipFill>
        <p:spPr>
          <a:xfrm>
            <a:off x="8652238" y="5077004"/>
            <a:ext cx="719171" cy="863005"/>
          </a:xfrm>
          <a:prstGeom prst="rect">
            <a:avLst/>
          </a:prstGeom>
        </p:spPr>
      </p:pic>
      <p:grpSp>
        <p:nvGrpSpPr>
          <p:cNvPr id="8" name="Group 7"/>
          <p:cNvGrpSpPr/>
          <p:nvPr/>
        </p:nvGrpSpPr>
        <p:grpSpPr>
          <a:xfrm>
            <a:off x="9426423" y="5163394"/>
            <a:ext cx="510055" cy="893061"/>
            <a:chOff x="7868999" y="5063133"/>
            <a:chExt cx="510055" cy="893061"/>
          </a:xfrm>
        </p:grpSpPr>
        <p:pic>
          <p:nvPicPr>
            <p:cNvPr id="55" name="Picture 2" descr="http://static.abcteach.com/free_preview/m/msca005baseballcap_t0.png"/>
            <p:cNvPicPr>
              <a:picLocks noChangeAspect="1" noChangeArrowheads="1"/>
            </p:cNvPicPr>
            <p:nvPr/>
          </p:nvPicPr>
          <p:blipFill rotWithShape="1">
            <a:blip r:embed="rId3">
              <a:extLst>
                <a:ext uri="{28A0092B-C50C-407E-A947-70E740481C1C}">
                  <a14:useLocalDpi xmlns:a14="http://schemas.microsoft.com/office/drawing/2010/main" val="0"/>
                </a:ext>
              </a:extLst>
            </a:blip>
            <a:srcRect l="9404" t="3052" r="11378" b="4765"/>
            <a:stretch/>
          </p:blipFill>
          <p:spPr bwMode="auto">
            <a:xfrm flipH="1">
              <a:off x="7868999" y="5063133"/>
              <a:ext cx="498321" cy="893061"/>
            </a:xfrm>
            <a:prstGeom prst="rect">
              <a:avLst/>
            </a:prstGeom>
            <a:noFill/>
            <a:extLst>
              <a:ext uri="{909E8E84-426E-40dd-AFC4-6F175D3DCCD1}">
                <a14:hiddenFill xmlns="" xmlns:a14="http://schemas.microsoft.com/office/drawing/2010/main">
                  <a:solidFill>
                    <a:srgbClr val="FFFFFF"/>
                  </a:solidFill>
                </a14:hiddenFill>
              </a:ext>
            </a:extLst>
          </p:spPr>
        </p:pic>
        <p:sp>
          <p:nvSpPr>
            <p:cNvPr id="54" name="Isosceles Triangle 53"/>
            <p:cNvSpPr/>
            <p:nvPr/>
          </p:nvSpPr>
          <p:spPr>
            <a:xfrm>
              <a:off x="7912890" y="5521874"/>
              <a:ext cx="466164" cy="163422"/>
            </a:xfrm>
            <a:prstGeom prst="triangl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p>
          </p:txBody>
        </p:sp>
      </p:grpSp>
      <p:cxnSp>
        <p:nvCxnSpPr>
          <p:cNvPr id="58" name="Straight Connector 57"/>
          <p:cNvCxnSpPr/>
          <p:nvPr/>
        </p:nvCxnSpPr>
        <p:spPr>
          <a:xfrm>
            <a:off x="8328473" y="1686182"/>
            <a:ext cx="10751" cy="3294067"/>
          </a:xfrm>
          <a:prstGeom prst="line">
            <a:avLst/>
          </a:prstGeom>
          <a:ln w="76200">
            <a:solidFill>
              <a:schemeClr val="accent3">
                <a:lumMod val="75000"/>
              </a:schemeClr>
            </a:solidFill>
          </a:ln>
        </p:spPr>
        <p:style>
          <a:lnRef idx="3">
            <a:schemeClr val="accent3"/>
          </a:lnRef>
          <a:fillRef idx="0">
            <a:schemeClr val="accent3"/>
          </a:fillRef>
          <a:effectRef idx="2">
            <a:schemeClr val="accent3"/>
          </a:effectRef>
          <a:fontRef idx="minor">
            <a:schemeClr val="tx1"/>
          </a:fontRef>
        </p:style>
      </p:cxnSp>
      <p:cxnSp>
        <p:nvCxnSpPr>
          <p:cNvPr id="27" name="Straight Connector 26"/>
          <p:cNvCxnSpPr>
            <a:endCxn id="17" idx="0"/>
          </p:cNvCxnSpPr>
          <p:nvPr/>
        </p:nvCxnSpPr>
        <p:spPr>
          <a:xfrm>
            <a:off x="6129424" y="1700461"/>
            <a:ext cx="10751" cy="3294067"/>
          </a:xfrm>
          <a:prstGeom prst="line">
            <a:avLst/>
          </a:prstGeom>
          <a:ln w="76200">
            <a:solidFill>
              <a:schemeClr val="tx1"/>
            </a:solidFill>
          </a:ln>
        </p:spPr>
        <p:style>
          <a:lnRef idx="3">
            <a:schemeClr val="accent6"/>
          </a:lnRef>
          <a:fillRef idx="0">
            <a:schemeClr val="accent6"/>
          </a:fillRef>
          <a:effectRef idx="2">
            <a:schemeClr val="accent6"/>
          </a:effectRef>
          <a:fontRef idx="minor">
            <a:schemeClr val="tx1"/>
          </a:fontRef>
        </p:style>
      </p:cxnSp>
      <p:sp>
        <p:nvSpPr>
          <p:cNvPr id="57" name="TextBox 56"/>
          <p:cNvSpPr txBox="1"/>
          <p:nvPr/>
        </p:nvSpPr>
        <p:spPr>
          <a:xfrm>
            <a:off x="7958960" y="4914316"/>
            <a:ext cx="715260" cy="400110"/>
          </a:xfrm>
          <a:prstGeom prst="rect">
            <a:avLst/>
          </a:prstGeom>
          <a:noFill/>
        </p:spPr>
        <p:txBody>
          <a:bodyPr wrap="none" rtlCol="0">
            <a:spAutoFit/>
          </a:bodyPr>
          <a:lstStyle/>
          <a:p>
            <a:r>
              <a:rPr lang="en-US" sz="2000" b="1" dirty="0">
                <a:solidFill>
                  <a:schemeClr val="accent3">
                    <a:lumMod val="50000"/>
                  </a:schemeClr>
                </a:solidFill>
              </a:rPr>
              <a:t>M&amp;E</a:t>
            </a:r>
          </a:p>
        </p:txBody>
      </p:sp>
      <p:sp>
        <p:nvSpPr>
          <p:cNvPr id="45" name="Freeform 44"/>
          <p:cNvSpPr/>
          <p:nvPr/>
        </p:nvSpPr>
        <p:spPr>
          <a:xfrm>
            <a:off x="6113381" y="2971798"/>
            <a:ext cx="3689684" cy="1862649"/>
          </a:xfrm>
          <a:custGeom>
            <a:avLst/>
            <a:gdLst>
              <a:gd name="connsiteX0" fmla="*/ 0 w 3689684"/>
              <a:gd name="connsiteY0" fmla="*/ 0 h 1862649"/>
              <a:gd name="connsiteX1" fmla="*/ 160421 w 3689684"/>
              <a:gd name="connsiteY1" fmla="*/ 16042 h 1862649"/>
              <a:gd name="connsiteX2" fmla="*/ 256674 w 3689684"/>
              <a:gd name="connsiteY2" fmla="*/ 48126 h 1862649"/>
              <a:gd name="connsiteX3" fmla="*/ 304800 w 3689684"/>
              <a:gd name="connsiteY3" fmla="*/ 64168 h 1862649"/>
              <a:gd name="connsiteX4" fmla="*/ 385010 w 3689684"/>
              <a:gd name="connsiteY4" fmla="*/ 128337 h 1862649"/>
              <a:gd name="connsiteX5" fmla="*/ 433137 w 3689684"/>
              <a:gd name="connsiteY5" fmla="*/ 224589 h 1862649"/>
              <a:gd name="connsiteX6" fmla="*/ 465221 w 3689684"/>
              <a:gd name="connsiteY6" fmla="*/ 256674 h 1862649"/>
              <a:gd name="connsiteX7" fmla="*/ 497305 w 3689684"/>
              <a:gd name="connsiteY7" fmla="*/ 304800 h 1862649"/>
              <a:gd name="connsiteX8" fmla="*/ 545431 w 3689684"/>
              <a:gd name="connsiteY8" fmla="*/ 320842 h 1862649"/>
              <a:gd name="connsiteX9" fmla="*/ 593558 w 3689684"/>
              <a:gd name="connsiteY9" fmla="*/ 465221 h 1862649"/>
              <a:gd name="connsiteX10" fmla="*/ 737937 w 3689684"/>
              <a:gd name="connsiteY10" fmla="*/ 529389 h 1862649"/>
              <a:gd name="connsiteX11" fmla="*/ 994610 w 3689684"/>
              <a:gd name="connsiteY11" fmla="*/ 561474 h 1862649"/>
              <a:gd name="connsiteX12" fmla="*/ 1155031 w 3689684"/>
              <a:gd name="connsiteY12" fmla="*/ 609600 h 1862649"/>
              <a:gd name="connsiteX13" fmla="*/ 1203158 w 3689684"/>
              <a:gd name="connsiteY13" fmla="*/ 625642 h 1862649"/>
              <a:gd name="connsiteX14" fmla="*/ 1315453 w 3689684"/>
              <a:gd name="connsiteY14" fmla="*/ 641684 h 1862649"/>
              <a:gd name="connsiteX15" fmla="*/ 1363579 w 3689684"/>
              <a:gd name="connsiteY15" fmla="*/ 657726 h 1862649"/>
              <a:gd name="connsiteX16" fmla="*/ 1379621 w 3689684"/>
              <a:gd name="connsiteY16" fmla="*/ 705852 h 1862649"/>
              <a:gd name="connsiteX17" fmla="*/ 1411705 w 3689684"/>
              <a:gd name="connsiteY17" fmla="*/ 737937 h 1862649"/>
              <a:gd name="connsiteX18" fmla="*/ 1491916 w 3689684"/>
              <a:gd name="connsiteY18" fmla="*/ 802105 h 1862649"/>
              <a:gd name="connsiteX19" fmla="*/ 1540042 w 3689684"/>
              <a:gd name="connsiteY19" fmla="*/ 834189 h 1862649"/>
              <a:gd name="connsiteX20" fmla="*/ 1604210 w 3689684"/>
              <a:gd name="connsiteY20" fmla="*/ 898358 h 1862649"/>
              <a:gd name="connsiteX21" fmla="*/ 1620253 w 3689684"/>
              <a:gd name="connsiteY21" fmla="*/ 946484 h 1862649"/>
              <a:gd name="connsiteX22" fmla="*/ 1652337 w 3689684"/>
              <a:gd name="connsiteY22" fmla="*/ 994610 h 1862649"/>
              <a:gd name="connsiteX23" fmla="*/ 1684421 w 3689684"/>
              <a:gd name="connsiteY23" fmla="*/ 1122947 h 1862649"/>
              <a:gd name="connsiteX24" fmla="*/ 1700463 w 3689684"/>
              <a:gd name="connsiteY24" fmla="*/ 1171074 h 1862649"/>
              <a:gd name="connsiteX25" fmla="*/ 1828800 w 3689684"/>
              <a:gd name="connsiteY25" fmla="*/ 1331495 h 1862649"/>
              <a:gd name="connsiteX26" fmla="*/ 1925053 w 3689684"/>
              <a:gd name="connsiteY26" fmla="*/ 1395663 h 1862649"/>
              <a:gd name="connsiteX27" fmla="*/ 1973179 w 3689684"/>
              <a:gd name="connsiteY27" fmla="*/ 1411705 h 1862649"/>
              <a:gd name="connsiteX28" fmla="*/ 2021305 w 3689684"/>
              <a:gd name="connsiteY28" fmla="*/ 1443789 h 1862649"/>
              <a:gd name="connsiteX29" fmla="*/ 2165684 w 3689684"/>
              <a:gd name="connsiteY29" fmla="*/ 1475874 h 1862649"/>
              <a:gd name="connsiteX30" fmla="*/ 2310063 w 3689684"/>
              <a:gd name="connsiteY30" fmla="*/ 1459831 h 1862649"/>
              <a:gd name="connsiteX31" fmla="*/ 2358189 w 3689684"/>
              <a:gd name="connsiteY31" fmla="*/ 1443789 h 1862649"/>
              <a:gd name="connsiteX32" fmla="*/ 2422358 w 3689684"/>
              <a:gd name="connsiteY32" fmla="*/ 1427747 h 1862649"/>
              <a:gd name="connsiteX33" fmla="*/ 2582779 w 3689684"/>
              <a:gd name="connsiteY33" fmla="*/ 1443789 h 1862649"/>
              <a:gd name="connsiteX34" fmla="*/ 2679031 w 3689684"/>
              <a:gd name="connsiteY34" fmla="*/ 1475874 h 1862649"/>
              <a:gd name="connsiteX35" fmla="*/ 2727158 w 3689684"/>
              <a:gd name="connsiteY35" fmla="*/ 1491916 h 1862649"/>
              <a:gd name="connsiteX36" fmla="*/ 2775284 w 3689684"/>
              <a:gd name="connsiteY36" fmla="*/ 1507958 h 1862649"/>
              <a:gd name="connsiteX37" fmla="*/ 3031958 w 3689684"/>
              <a:gd name="connsiteY37" fmla="*/ 1540042 h 1862649"/>
              <a:gd name="connsiteX38" fmla="*/ 3208421 w 3689684"/>
              <a:gd name="connsiteY38" fmla="*/ 1572126 h 1862649"/>
              <a:gd name="connsiteX39" fmla="*/ 3256547 w 3689684"/>
              <a:gd name="connsiteY39" fmla="*/ 1588168 h 1862649"/>
              <a:gd name="connsiteX40" fmla="*/ 3288631 w 3689684"/>
              <a:gd name="connsiteY40" fmla="*/ 1636295 h 1862649"/>
              <a:gd name="connsiteX41" fmla="*/ 3513221 w 3689684"/>
              <a:gd name="connsiteY41" fmla="*/ 1684421 h 1862649"/>
              <a:gd name="connsiteX42" fmla="*/ 3529263 w 3689684"/>
              <a:gd name="connsiteY42" fmla="*/ 1780674 h 1862649"/>
              <a:gd name="connsiteX43" fmla="*/ 3577389 w 3689684"/>
              <a:gd name="connsiteY43" fmla="*/ 1796716 h 1862649"/>
              <a:gd name="connsiteX44" fmla="*/ 3657600 w 3689684"/>
              <a:gd name="connsiteY44" fmla="*/ 1860884 h 1862649"/>
              <a:gd name="connsiteX45" fmla="*/ 3689684 w 3689684"/>
              <a:gd name="connsiteY45" fmla="*/ 1860884 h 1862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3689684" h="1862649">
                <a:moveTo>
                  <a:pt x="0" y="0"/>
                </a:moveTo>
                <a:cubicBezTo>
                  <a:pt x="53474" y="5347"/>
                  <a:pt x="107601" y="6138"/>
                  <a:pt x="160421" y="16042"/>
                </a:cubicBezTo>
                <a:cubicBezTo>
                  <a:pt x="193662" y="22275"/>
                  <a:pt x="224590" y="37431"/>
                  <a:pt x="256674" y="48126"/>
                </a:cubicBezTo>
                <a:cubicBezTo>
                  <a:pt x="272716" y="53473"/>
                  <a:pt x="290730" y="54788"/>
                  <a:pt x="304800" y="64168"/>
                </a:cubicBezTo>
                <a:cubicBezTo>
                  <a:pt x="365511" y="104642"/>
                  <a:pt x="339293" y="82619"/>
                  <a:pt x="385010" y="128337"/>
                </a:cubicBezTo>
                <a:cubicBezTo>
                  <a:pt x="401955" y="179168"/>
                  <a:pt x="397597" y="180163"/>
                  <a:pt x="433137" y="224589"/>
                </a:cubicBezTo>
                <a:cubicBezTo>
                  <a:pt x="442585" y="236400"/>
                  <a:pt x="455773" y="244863"/>
                  <a:pt x="465221" y="256674"/>
                </a:cubicBezTo>
                <a:cubicBezTo>
                  <a:pt x="477265" y="271729"/>
                  <a:pt x="482250" y="292756"/>
                  <a:pt x="497305" y="304800"/>
                </a:cubicBezTo>
                <a:cubicBezTo>
                  <a:pt x="510509" y="315363"/>
                  <a:pt x="529389" y="315495"/>
                  <a:pt x="545431" y="320842"/>
                </a:cubicBezTo>
                <a:cubicBezTo>
                  <a:pt x="631888" y="407296"/>
                  <a:pt x="506291" y="268870"/>
                  <a:pt x="593558" y="465221"/>
                </a:cubicBezTo>
                <a:cubicBezTo>
                  <a:pt x="606583" y="494527"/>
                  <a:pt x="734326" y="528988"/>
                  <a:pt x="737937" y="529389"/>
                </a:cubicBezTo>
                <a:cubicBezTo>
                  <a:pt x="806850" y="537046"/>
                  <a:pt x="922654" y="548391"/>
                  <a:pt x="994610" y="561474"/>
                </a:cubicBezTo>
                <a:cubicBezTo>
                  <a:pt x="1047953" y="571173"/>
                  <a:pt x="1104796" y="592855"/>
                  <a:pt x="1155031" y="609600"/>
                </a:cubicBezTo>
                <a:cubicBezTo>
                  <a:pt x="1171073" y="614947"/>
                  <a:pt x="1186418" y="623251"/>
                  <a:pt x="1203158" y="625642"/>
                </a:cubicBezTo>
                <a:lnTo>
                  <a:pt x="1315453" y="641684"/>
                </a:lnTo>
                <a:cubicBezTo>
                  <a:pt x="1331495" y="647031"/>
                  <a:pt x="1351622" y="645769"/>
                  <a:pt x="1363579" y="657726"/>
                </a:cubicBezTo>
                <a:cubicBezTo>
                  <a:pt x="1375536" y="669683"/>
                  <a:pt x="1370921" y="691352"/>
                  <a:pt x="1379621" y="705852"/>
                </a:cubicBezTo>
                <a:cubicBezTo>
                  <a:pt x="1387403" y="718821"/>
                  <a:pt x="1402257" y="726126"/>
                  <a:pt x="1411705" y="737937"/>
                </a:cubicBezTo>
                <a:cubicBezTo>
                  <a:pt x="1464476" y="803902"/>
                  <a:pt x="1415581" y="776660"/>
                  <a:pt x="1491916" y="802105"/>
                </a:cubicBezTo>
                <a:cubicBezTo>
                  <a:pt x="1507958" y="812800"/>
                  <a:pt x="1527998" y="819134"/>
                  <a:pt x="1540042" y="834189"/>
                </a:cubicBezTo>
                <a:cubicBezTo>
                  <a:pt x="1602266" y="911969"/>
                  <a:pt x="1499208" y="863357"/>
                  <a:pt x="1604210" y="898358"/>
                </a:cubicBezTo>
                <a:cubicBezTo>
                  <a:pt x="1609558" y="914400"/>
                  <a:pt x="1612691" y="931359"/>
                  <a:pt x="1620253" y="946484"/>
                </a:cubicBezTo>
                <a:cubicBezTo>
                  <a:pt x="1628875" y="963729"/>
                  <a:pt x="1645748" y="976491"/>
                  <a:pt x="1652337" y="994610"/>
                </a:cubicBezTo>
                <a:cubicBezTo>
                  <a:pt x="1667406" y="1036051"/>
                  <a:pt x="1670477" y="1081114"/>
                  <a:pt x="1684421" y="1122947"/>
                </a:cubicBezTo>
                <a:cubicBezTo>
                  <a:pt x="1689768" y="1138989"/>
                  <a:pt x="1692251" y="1156292"/>
                  <a:pt x="1700463" y="1171074"/>
                </a:cubicBezTo>
                <a:cubicBezTo>
                  <a:pt x="1725701" y="1216504"/>
                  <a:pt x="1781067" y="1299673"/>
                  <a:pt x="1828800" y="1331495"/>
                </a:cubicBezTo>
                <a:cubicBezTo>
                  <a:pt x="1860884" y="1352884"/>
                  <a:pt x="1888471" y="1383469"/>
                  <a:pt x="1925053" y="1395663"/>
                </a:cubicBezTo>
                <a:cubicBezTo>
                  <a:pt x="1941095" y="1401010"/>
                  <a:pt x="1958054" y="1404143"/>
                  <a:pt x="1973179" y="1411705"/>
                </a:cubicBezTo>
                <a:cubicBezTo>
                  <a:pt x="1990424" y="1420327"/>
                  <a:pt x="2004060" y="1435167"/>
                  <a:pt x="2021305" y="1443789"/>
                </a:cubicBezTo>
                <a:cubicBezTo>
                  <a:pt x="2060796" y="1463534"/>
                  <a:pt x="2128718" y="1469713"/>
                  <a:pt x="2165684" y="1475874"/>
                </a:cubicBezTo>
                <a:cubicBezTo>
                  <a:pt x="2213810" y="1470526"/>
                  <a:pt x="2262299" y="1467792"/>
                  <a:pt x="2310063" y="1459831"/>
                </a:cubicBezTo>
                <a:cubicBezTo>
                  <a:pt x="2326743" y="1457051"/>
                  <a:pt x="2341930" y="1448434"/>
                  <a:pt x="2358189" y="1443789"/>
                </a:cubicBezTo>
                <a:cubicBezTo>
                  <a:pt x="2379389" y="1437732"/>
                  <a:pt x="2400968" y="1433094"/>
                  <a:pt x="2422358" y="1427747"/>
                </a:cubicBezTo>
                <a:cubicBezTo>
                  <a:pt x="2475832" y="1433094"/>
                  <a:pt x="2529959" y="1433885"/>
                  <a:pt x="2582779" y="1443789"/>
                </a:cubicBezTo>
                <a:cubicBezTo>
                  <a:pt x="2616019" y="1450022"/>
                  <a:pt x="2646947" y="1465179"/>
                  <a:pt x="2679031" y="1475874"/>
                </a:cubicBezTo>
                <a:lnTo>
                  <a:pt x="2727158" y="1491916"/>
                </a:lnTo>
                <a:cubicBezTo>
                  <a:pt x="2743200" y="1497263"/>
                  <a:pt x="2758505" y="1505861"/>
                  <a:pt x="2775284" y="1507958"/>
                </a:cubicBezTo>
                <a:lnTo>
                  <a:pt x="3031958" y="1540042"/>
                </a:lnTo>
                <a:cubicBezTo>
                  <a:pt x="3142328" y="1576832"/>
                  <a:pt x="3008887" y="1535847"/>
                  <a:pt x="3208421" y="1572126"/>
                </a:cubicBezTo>
                <a:cubicBezTo>
                  <a:pt x="3225058" y="1575151"/>
                  <a:pt x="3240505" y="1582821"/>
                  <a:pt x="3256547" y="1588168"/>
                </a:cubicBezTo>
                <a:cubicBezTo>
                  <a:pt x="3267242" y="1604210"/>
                  <a:pt x="3272281" y="1626076"/>
                  <a:pt x="3288631" y="1636295"/>
                </a:cubicBezTo>
                <a:cubicBezTo>
                  <a:pt x="3345777" y="1672011"/>
                  <a:pt x="3453314" y="1676933"/>
                  <a:pt x="3513221" y="1684421"/>
                </a:cubicBezTo>
                <a:cubicBezTo>
                  <a:pt x="3518568" y="1716505"/>
                  <a:pt x="3513125" y="1752433"/>
                  <a:pt x="3529263" y="1780674"/>
                </a:cubicBezTo>
                <a:cubicBezTo>
                  <a:pt x="3537653" y="1795356"/>
                  <a:pt x="3562889" y="1788016"/>
                  <a:pt x="3577389" y="1796716"/>
                </a:cubicBezTo>
                <a:cubicBezTo>
                  <a:pt x="3651038" y="1840905"/>
                  <a:pt x="3561285" y="1822358"/>
                  <a:pt x="3657600" y="1860884"/>
                </a:cubicBezTo>
                <a:cubicBezTo>
                  <a:pt x="3667530" y="1864856"/>
                  <a:pt x="3678989" y="1860884"/>
                  <a:pt x="3689684" y="1860884"/>
                </a:cubicBezTo>
              </a:path>
            </a:pathLst>
          </a:custGeom>
          <a:noFill/>
          <a:ln w="762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37800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1+#ppt_w/2"/>
                                          </p:val>
                                        </p:tav>
                                        <p:tav tm="100000">
                                          <p:val>
                                            <p:strVal val="#ppt_x"/>
                                          </p:val>
                                        </p:tav>
                                      </p:tavLst>
                                    </p:anim>
                                    <p:anim calcmode="lin" valueType="num">
                                      <p:cBhvr additive="base">
                                        <p:cTn id="8" dur="500" fill="hold"/>
                                        <p:tgtEl>
                                          <p:spTgt spid="4098"/>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53"/>
                                        </p:tgtEl>
                                        <p:attrNameLst>
                                          <p:attrName>style.visibility</p:attrName>
                                        </p:attrNameLst>
                                      </p:cBhvr>
                                      <p:to>
                                        <p:strVal val="visible"/>
                                      </p:to>
                                    </p:set>
                                    <p:anim calcmode="lin" valueType="num">
                                      <p:cBhvr additive="base">
                                        <p:cTn id="11" dur="500" fill="hold"/>
                                        <p:tgtEl>
                                          <p:spTgt spid="53"/>
                                        </p:tgtEl>
                                        <p:attrNameLst>
                                          <p:attrName>ppt_x</p:attrName>
                                        </p:attrNameLst>
                                      </p:cBhvr>
                                      <p:tavLst>
                                        <p:tav tm="0">
                                          <p:val>
                                            <p:strVal val="1+#ppt_w/2"/>
                                          </p:val>
                                        </p:tav>
                                        <p:tav tm="100000">
                                          <p:val>
                                            <p:strVal val="#ppt_x"/>
                                          </p:val>
                                        </p:tav>
                                      </p:tavLst>
                                    </p:anim>
                                    <p:anim calcmode="lin" valueType="num">
                                      <p:cBhvr additive="base">
                                        <p:cTn id="12" dur="500" fill="hold"/>
                                        <p:tgtEl>
                                          <p:spTgt spid="53"/>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1+#ppt_w/2"/>
                                          </p:val>
                                        </p:tav>
                                        <p:tav tm="100000">
                                          <p:val>
                                            <p:strVal val="#ppt_x"/>
                                          </p:val>
                                        </p:tav>
                                      </p:tavLst>
                                    </p:anim>
                                    <p:anim calcmode="lin" valueType="num">
                                      <p:cBhvr additive="base">
                                        <p:cTn id="16"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4"/>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7"/>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8"/>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4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9"/>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43"/>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50"/>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51"/>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52"/>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26" presetClass="emph" presetSubtype="0" fill="hold" nodeType="clickEffect">
                                  <p:stCondLst>
                                    <p:cond delay="0"/>
                                  </p:stCondLst>
                                  <p:childTnLst>
                                    <p:animEffect transition="out" filter="fade">
                                      <p:cBhvr>
                                        <p:cTn id="76" dur="500" tmFilter="0, 0; .2, .5; .8, .5; 1, 0"/>
                                        <p:tgtEl>
                                          <p:spTgt spid="4098"/>
                                        </p:tgtEl>
                                      </p:cBhvr>
                                    </p:animEffect>
                                    <p:animScale>
                                      <p:cBhvr>
                                        <p:cTn id="77" dur="250" autoRev="1" fill="hold"/>
                                        <p:tgtEl>
                                          <p:spTgt spid="4098"/>
                                        </p:tgtEl>
                                      </p:cBhvr>
                                      <p:by x="105000" y="105000"/>
                                    </p:animScale>
                                  </p:childTnLst>
                                </p:cTn>
                              </p:par>
                              <p:par>
                                <p:cTn id="78" presetID="26" presetClass="emph" presetSubtype="0" fill="hold" nodeType="withEffect">
                                  <p:stCondLst>
                                    <p:cond delay="0"/>
                                  </p:stCondLst>
                                  <p:childTnLst>
                                    <p:animEffect transition="out" filter="fade">
                                      <p:cBhvr>
                                        <p:cTn id="79" dur="500" tmFilter="0, 0; .2, .5; .8, .5; 1, 0"/>
                                        <p:tgtEl>
                                          <p:spTgt spid="53"/>
                                        </p:tgtEl>
                                      </p:cBhvr>
                                    </p:animEffect>
                                    <p:animScale>
                                      <p:cBhvr>
                                        <p:cTn id="80" dur="250" autoRev="1" fill="hold"/>
                                        <p:tgtEl>
                                          <p:spTgt spid="53"/>
                                        </p:tgtEl>
                                      </p:cBhvr>
                                      <p:by x="105000" y="105000"/>
                                    </p:animScale>
                                  </p:childTnLst>
                                </p:cTn>
                              </p:par>
                              <p:par>
                                <p:cTn id="81" presetID="26" presetClass="emph" presetSubtype="0" fill="hold" nodeType="withEffect">
                                  <p:stCondLst>
                                    <p:cond delay="0"/>
                                  </p:stCondLst>
                                  <p:childTnLst>
                                    <p:animEffect transition="out" filter="fade">
                                      <p:cBhvr>
                                        <p:cTn id="82" dur="500" tmFilter="0, 0; .2, .5; .8, .5; 1, 0"/>
                                        <p:tgtEl>
                                          <p:spTgt spid="8"/>
                                        </p:tgtEl>
                                      </p:cBhvr>
                                    </p:animEffect>
                                    <p:animScale>
                                      <p:cBhvr>
                                        <p:cTn id="83" dur="250" autoRev="1" fill="hold"/>
                                        <p:tgtEl>
                                          <p:spTgt spid="8"/>
                                        </p:tgtEl>
                                      </p:cBhvr>
                                      <p:by x="105000" y="105000"/>
                                    </p:animScale>
                                  </p:childTnLst>
                                </p:cTn>
                              </p:par>
                            </p:childTnLst>
                          </p:cTn>
                        </p:par>
                      </p:childTnLst>
                    </p:cTn>
                  </p:par>
                  <p:par>
                    <p:cTn id="84" fill="hold">
                      <p:stCondLst>
                        <p:cond delay="indefinite"/>
                      </p:stCondLst>
                      <p:childTnLst>
                        <p:par>
                          <p:cTn id="85" fill="hold">
                            <p:stCondLst>
                              <p:cond delay="0"/>
                            </p:stCondLst>
                            <p:childTnLst>
                              <p:par>
                                <p:cTn id="86" presetID="10" presetClass="exit" presetSubtype="0" fill="hold" grpId="1" nodeType="clickEffect">
                                  <p:stCondLst>
                                    <p:cond delay="0"/>
                                  </p:stCondLst>
                                  <p:childTnLst>
                                    <p:animEffect transition="out" filter="fade">
                                      <p:cBhvr>
                                        <p:cTn id="87" dur="500"/>
                                        <p:tgtEl>
                                          <p:spTgt spid="48"/>
                                        </p:tgtEl>
                                      </p:cBhvr>
                                    </p:animEffect>
                                    <p:set>
                                      <p:cBhvr>
                                        <p:cTn id="88" dur="1" fill="hold">
                                          <p:stCondLst>
                                            <p:cond delay="499"/>
                                          </p:stCondLst>
                                        </p:cTn>
                                        <p:tgtEl>
                                          <p:spTgt spid="48"/>
                                        </p:tgtEl>
                                        <p:attrNameLst>
                                          <p:attrName>style.visibility</p:attrName>
                                        </p:attrNameLst>
                                      </p:cBhvr>
                                      <p:to>
                                        <p:strVal val="hidden"/>
                                      </p:to>
                                    </p:set>
                                  </p:childTnLst>
                                </p:cTn>
                              </p:par>
                              <p:par>
                                <p:cTn id="89" presetID="10" presetClass="exit" presetSubtype="0" fill="hold" nodeType="withEffect">
                                  <p:stCondLst>
                                    <p:cond delay="0"/>
                                  </p:stCondLst>
                                  <p:childTnLst>
                                    <p:animEffect transition="out" filter="fade">
                                      <p:cBhvr>
                                        <p:cTn id="90" dur="500"/>
                                        <p:tgtEl>
                                          <p:spTgt spid="40"/>
                                        </p:tgtEl>
                                      </p:cBhvr>
                                    </p:animEffect>
                                    <p:set>
                                      <p:cBhvr>
                                        <p:cTn id="91" dur="1" fill="hold">
                                          <p:stCondLst>
                                            <p:cond delay="499"/>
                                          </p:stCondLst>
                                        </p:cTn>
                                        <p:tgtEl>
                                          <p:spTgt spid="40"/>
                                        </p:tgtEl>
                                        <p:attrNameLst>
                                          <p:attrName>style.visibility</p:attrName>
                                        </p:attrNameLst>
                                      </p:cBhvr>
                                      <p:to>
                                        <p:strVal val="hidden"/>
                                      </p:to>
                                    </p:set>
                                  </p:childTnLst>
                                </p:cTn>
                              </p:par>
                              <p:par>
                                <p:cTn id="92" presetID="10" presetClass="exit" presetSubtype="0" fill="hold" grpId="1" nodeType="withEffect">
                                  <p:stCondLst>
                                    <p:cond delay="0"/>
                                  </p:stCondLst>
                                  <p:childTnLst>
                                    <p:animEffect transition="out" filter="fade">
                                      <p:cBhvr>
                                        <p:cTn id="93" dur="500"/>
                                        <p:tgtEl>
                                          <p:spTgt spid="49"/>
                                        </p:tgtEl>
                                      </p:cBhvr>
                                    </p:animEffect>
                                    <p:set>
                                      <p:cBhvr>
                                        <p:cTn id="94" dur="1" fill="hold">
                                          <p:stCondLst>
                                            <p:cond delay="499"/>
                                          </p:stCondLst>
                                        </p:cTn>
                                        <p:tgtEl>
                                          <p:spTgt spid="49"/>
                                        </p:tgtEl>
                                        <p:attrNameLst>
                                          <p:attrName>style.visibility</p:attrName>
                                        </p:attrNameLst>
                                      </p:cBhvr>
                                      <p:to>
                                        <p:strVal val="hidden"/>
                                      </p:to>
                                    </p:set>
                                  </p:childTnLst>
                                </p:cTn>
                              </p:par>
                              <p:par>
                                <p:cTn id="95" presetID="10" presetClass="exit" presetSubtype="0" fill="hold" nodeType="withEffect">
                                  <p:stCondLst>
                                    <p:cond delay="0"/>
                                  </p:stCondLst>
                                  <p:childTnLst>
                                    <p:animEffect transition="out" filter="fade">
                                      <p:cBhvr>
                                        <p:cTn id="96" dur="500"/>
                                        <p:tgtEl>
                                          <p:spTgt spid="43"/>
                                        </p:tgtEl>
                                      </p:cBhvr>
                                    </p:animEffect>
                                    <p:set>
                                      <p:cBhvr>
                                        <p:cTn id="97" dur="1" fill="hold">
                                          <p:stCondLst>
                                            <p:cond delay="499"/>
                                          </p:stCondLst>
                                        </p:cTn>
                                        <p:tgtEl>
                                          <p:spTgt spid="43"/>
                                        </p:tgtEl>
                                        <p:attrNameLst>
                                          <p:attrName>style.visibility</p:attrName>
                                        </p:attrNameLst>
                                      </p:cBhvr>
                                      <p:to>
                                        <p:strVal val="hidden"/>
                                      </p:to>
                                    </p:set>
                                  </p:childTnLst>
                                </p:cTn>
                              </p:par>
                              <p:par>
                                <p:cTn id="98" presetID="10" presetClass="exit" presetSubtype="0" fill="hold" grpId="1" nodeType="withEffect">
                                  <p:stCondLst>
                                    <p:cond delay="0"/>
                                  </p:stCondLst>
                                  <p:childTnLst>
                                    <p:animEffect transition="out" filter="fade">
                                      <p:cBhvr>
                                        <p:cTn id="99" dur="500"/>
                                        <p:tgtEl>
                                          <p:spTgt spid="51"/>
                                        </p:tgtEl>
                                      </p:cBhvr>
                                    </p:animEffect>
                                    <p:set>
                                      <p:cBhvr>
                                        <p:cTn id="100" dur="1" fill="hold">
                                          <p:stCondLst>
                                            <p:cond delay="499"/>
                                          </p:stCondLst>
                                        </p:cTn>
                                        <p:tgtEl>
                                          <p:spTgt spid="51"/>
                                        </p:tgtEl>
                                        <p:attrNameLst>
                                          <p:attrName>style.visibility</p:attrName>
                                        </p:attrNameLst>
                                      </p:cBhvr>
                                      <p:to>
                                        <p:strVal val="hidden"/>
                                      </p:to>
                                    </p:set>
                                  </p:childTnLst>
                                </p:cTn>
                              </p:par>
                              <p:par>
                                <p:cTn id="101" presetID="10" presetClass="exit" presetSubtype="0" fill="hold" grpId="1" nodeType="withEffect">
                                  <p:stCondLst>
                                    <p:cond delay="0"/>
                                  </p:stCondLst>
                                  <p:childTnLst>
                                    <p:animEffect transition="out" filter="fade">
                                      <p:cBhvr>
                                        <p:cTn id="102" dur="500"/>
                                        <p:tgtEl>
                                          <p:spTgt spid="52"/>
                                        </p:tgtEl>
                                      </p:cBhvr>
                                    </p:animEffect>
                                    <p:set>
                                      <p:cBhvr>
                                        <p:cTn id="103" dur="1" fill="hold">
                                          <p:stCondLst>
                                            <p:cond delay="499"/>
                                          </p:stCondLst>
                                        </p:cTn>
                                        <p:tgtEl>
                                          <p:spTgt spid="52"/>
                                        </p:tgtEl>
                                        <p:attrNameLst>
                                          <p:attrName>style.visibility</p:attrName>
                                        </p:attrNameLst>
                                      </p:cBhvr>
                                      <p:to>
                                        <p:strVal val="hidden"/>
                                      </p:to>
                                    </p:set>
                                  </p:childTnLst>
                                </p:cTn>
                              </p:par>
                            </p:childTnLst>
                          </p:cTn>
                        </p:par>
                      </p:childTnLst>
                    </p:cTn>
                  </p:par>
                  <p:par>
                    <p:cTn id="104" fill="hold">
                      <p:stCondLst>
                        <p:cond delay="indefinite"/>
                      </p:stCondLst>
                      <p:childTnLst>
                        <p:par>
                          <p:cTn id="105" fill="hold">
                            <p:stCondLst>
                              <p:cond delay="0"/>
                            </p:stCondLst>
                            <p:childTnLst>
                              <p:par>
                                <p:cTn id="106" presetID="26" presetClass="emph" presetSubtype="0" fill="hold" nodeType="clickEffect">
                                  <p:stCondLst>
                                    <p:cond delay="0"/>
                                  </p:stCondLst>
                                  <p:childTnLst>
                                    <p:animEffect transition="out" filter="fade">
                                      <p:cBhvr>
                                        <p:cTn id="107" dur="500" tmFilter="0, 0; .2, .5; .8, .5; 1, 0"/>
                                        <p:tgtEl>
                                          <p:spTgt spid="4098"/>
                                        </p:tgtEl>
                                      </p:cBhvr>
                                    </p:animEffect>
                                    <p:animScale>
                                      <p:cBhvr>
                                        <p:cTn id="108" dur="250" autoRev="1" fill="hold"/>
                                        <p:tgtEl>
                                          <p:spTgt spid="4098"/>
                                        </p:tgtEl>
                                      </p:cBhvr>
                                      <p:by x="105000" y="105000"/>
                                    </p:animScale>
                                  </p:childTnLst>
                                </p:cTn>
                              </p:par>
                              <p:par>
                                <p:cTn id="109" presetID="26" presetClass="emph" presetSubtype="0" fill="hold" nodeType="withEffect">
                                  <p:stCondLst>
                                    <p:cond delay="0"/>
                                  </p:stCondLst>
                                  <p:childTnLst>
                                    <p:animEffect transition="out" filter="fade">
                                      <p:cBhvr>
                                        <p:cTn id="110" dur="500" tmFilter="0, 0; .2, .5; .8, .5; 1, 0"/>
                                        <p:tgtEl>
                                          <p:spTgt spid="53"/>
                                        </p:tgtEl>
                                      </p:cBhvr>
                                    </p:animEffect>
                                    <p:animScale>
                                      <p:cBhvr>
                                        <p:cTn id="111" dur="250" autoRev="1" fill="hold"/>
                                        <p:tgtEl>
                                          <p:spTgt spid="53"/>
                                        </p:tgtEl>
                                      </p:cBhvr>
                                      <p:by x="105000" y="105000"/>
                                    </p:animScale>
                                  </p:childTnLst>
                                </p:cTn>
                              </p:par>
                              <p:par>
                                <p:cTn id="112" presetID="26" presetClass="emph" presetSubtype="0" fill="hold" nodeType="withEffect">
                                  <p:stCondLst>
                                    <p:cond delay="0"/>
                                  </p:stCondLst>
                                  <p:childTnLst>
                                    <p:animEffect transition="out" filter="fade">
                                      <p:cBhvr>
                                        <p:cTn id="113" dur="500" tmFilter="0, 0; .2, .5; .8, .5; 1, 0"/>
                                        <p:tgtEl>
                                          <p:spTgt spid="8"/>
                                        </p:tgtEl>
                                      </p:cBhvr>
                                    </p:animEffect>
                                    <p:animScale>
                                      <p:cBhvr>
                                        <p:cTn id="114" dur="250" autoRev="1" fill="hold"/>
                                        <p:tgtEl>
                                          <p:spTgt spid="8"/>
                                        </p:tgtEl>
                                      </p:cBhvr>
                                      <p:by x="105000" y="105000"/>
                                    </p:animScale>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nodeType="clickEffect">
                                  <p:stCondLst>
                                    <p:cond delay="0"/>
                                  </p:stCondLst>
                                  <p:childTnLst>
                                    <p:set>
                                      <p:cBhvr>
                                        <p:cTn id="118" dur="1" fill="hold">
                                          <p:stCondLst>
                                            <p:cond delay="0"/>
                                          </p:stCondLst>
                                        </p:cTn>
                                        <p:tgtEl>
                                          <p:spTgt spid="58"/>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57"/>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grpId="0" nodeType="clickEffect">
                                  <p:stCondLst>
                                    <p:cond delay="0"/>
                                  </p:stCondLst>
                                  <p:childTnLst>
                                    <p:set>
                                      <p:cBhvr>
                                        <p:cTn id="124" dur="1" fill="hold">
                                          <p:stCondLst>
                                            <p:cond delay="0"/>
                                          </p:stCondLst>
                                        </p:cTn>
                                        <p:tgtEl>
                                          <p:spTgt spid="45"/>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ID="26" presetClass="emph" presetSubtype="0" fill="hold" nodeType="clickEffect">
                                  <p:stCondLst>
                                    <p:cond delay="0"/>
                                  </p:stCondLst>
                                  <p:childTnLst>
                                    <p:animEffect transition="out" filter="fade">
                                      <p:cBhvr>
                                        <p:cTn id="128" dur="500" tmFilter="0, 0; .2, .5; .8, .5; 1, 0"/>
                                        <p:tgtEl>
                                          <p:spTgt spid="7"/>
                                        </p:tgtEl>
                                      </p:cBhvr>
                                    </p:animEffect>
                                    <p:animScale>
                                      <p:cBhvr>
                                        <p:cTn id="129" dur="250" autoRev="1" fill="hold"/>
                                        <p:tgtEl>
                                          <p:spTgt spid="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4" grpId="0"/>
      <p:bldP spid="46" grpId="0"/>
      <p:bldP spid="47" grpId="0"/>
      <p:bldP spid="48" grpId="0"/>
      <p:bldP spid="48" grpId="1"/>
      <p:bldP spid="49" grpId="0"/>
      <p:bldP spid="49" grpId="1"/>
      <p:bldP spid="50" grpId="0"/>
      <p:bldP spid="51" grpId="0"/>
      <p:bldP spid="51" grpId="1"/>
      <p:bldP spid="52" grpId="0"/>
      <p:bldP spid="52" grpId="1"/>
      <p:bldP spid="57" grpId="0"/>
      <p:bldP spid="4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4"/>
          <p:cNvSpPr>
            <a:spLocks noGrp="1"/>
          </p:cNvSpPr>
          <p:nvPr>
            <p:ph type="title"/>
          </p:nvPr>
        </p:nvSpPr>
        <p:spPr>
          <a:noFill/>
        </p:spPr>
        <p:txBody>
          <a:bodyPr>
            <a:normAutofit/>
          </a:bodyPr>
          <a:lstStyle/>
          <a:p>
            <a:pPr marL="342900" indent="-342900">
              <a:lnSpc>
                <a:spcPct val="120000"/>
              </a:lnSpc>
              <a:spcBef>
                <a:spcPts val="0"/>
              </a:spcBef>
            </a:pPr>
            <a:r>
              <a:rPr lang="en-US" dirty="0" smtClean="0">
                <a:latin typeface="Calibri" panose="020F0502020204030204" pitchFamily="34" charset="0"/>
                <a:ea typeface="Times New Roman" panose="02020603050405020304" pitchFamily="18" charset="0"/>
                <a:cs typeface="Times New Roman" panose="02020603050405020304" pitchFamily="18" charset="0"/>
              </a:rPr>
              <a:t>SMART Approach</a:t>
            </a:r>
            <a:endParaRPr lang="en-US" dirty="0">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42675" y="1080001"/>
            <a:ext cx="4261274" cy="5777999"/>
          </a:xfrm>
          <a:prstGeom prst="rect">
            <a:avLst/>
          </a:prstGeom>
        </p:spPr>
      </p:pic>
    </p:spTree>
    <p:extLst>
      <p:ext uri="{BB962C8B-B14F-4D97-AF65-F5344CB8AC3E}">
        <p14:creationId xmlns:p14="http://schemas.microsoft.com/office/powerpoint/2010/main" val="14888143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4"/>
          <p:cNvSpPr>
            <a:spLocks noGrp="1"/>
          </p:cNvSpPr>
          <p:nvPr>
            <p:ph type="title"/>
          </p:nvPr>
        </p:nvSpPr>
        <p:spPr>
          <a:noFill/>
        </p:spPr>
        <p:txBody>
          <a:bodyPr>
            <a:normAutofit/>
          </a:bodyPr>
          <a:lstStyle/>
          <a:p>
            <a:pPr marL="342900" indent="-342900">
              <a:lnSpc>
                <a:spcPct val="120000"/>
              </a:lnSpc>
              <a:spcBef>
                <a:spcPts val="0"/>
              </a:spcBef>
            </a:pPr>
            <a:r>
              <a:rPr lang="en-US" dirty="0" smtClean="0">
                <a:latin typeface="Calibri" panose="020F0502020204030204" pitchFamily="34" charset="0"/>
                <a:ea typeface="Times New Roman" panose="02020603050405020304" pitchFamily="18" charset="0"/>
                <a:cs typeface="Times New Roman" panose="02020603050405020304" pitchFamily="18" charset="0"/>
              </a:rPr>
              <a:t>M&amp;E Implementation</a:t>
            </a:r>
            <a:endParaRPr lang="en-US" dirty="0">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9" name="Diagram 8"/>
          <p:cNvGraphicFramePr/>
          <p:nvPr>
            <p:extLst/>
          </p:nvPr>
        </p:nvGraphicFramePr>
        <p:xfrm>
          <a:off x="970850" y="1333500"/>
          <a:ext cx="10229850" cy="52197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618394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4"/>
          <p:cNvSpPr>
            <a:spLocks noGrp="1"/>
          </p:cNvSpPr>
          <p:nvPr>
            <p:ph type="title"/>
          </p:nvPr>
        </p:nvSpPr>
        <p:spPr>
          <a:noFill/>
        </p:spPr>
        <p:txBody>
          <a:bodyPr>
            <a:normAutofit/>
          </a:bodyPr>
          <a:lstStyle/>
          <a:p>
            <a:pPr marL="342900" indent="-342900">
              <a:lnSpc>
                <a:spcPct val="120000"/>
              </a:lnSpc>
              <a:spcBef>
                <a:spcPts val="0"/>
              </a:spcBef>
            </a:pPr>
            <a:r>
              <a:rPr lang="en-US" dirty="0" smtClean="0">
                <a:latin typeface="Calibri" panose="020F0502020204030204" pitchFamily="34" charset="0"/>
                <a:ea typeface="Times New Roman" panose="02020603050405020304" pitchFamily="18" charset="0"/>
                <a:cs typeface="Times New Roman" panose="02020603050405020304" pitchFamily="18" charset="0"/>
              </a:rPr>
              <a:t>M&amp;E Implementation</a:t>
            </a:r>
            <a:endParaRPr lang="en-US"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Rectangle 4"/>
          <p:cNvSpPr/>
          <p:nvPr/>
        </p:nvSpPr>
        <p:spPr>
          <a:xfrm>
            <a:off x="837501" y="4174403"/>
            <a:ext cx="10229850" cy="1717393"/>
          </a:xfrm>
          <a:prstGeom prst="rect">
            <a:avLst/>
          </a:prstGeom>
        </p:spPr>
        <p:txBody>
          <a:bodyPr wrap="square">
            <a:spAutoFit/>
          </a:bodyPr>
          <a:lstStyle/>
          <a:p>
            <a:pPr algn="ctr">
              <a:lnSpc>
                <a:spcPct val="110000"/>
              </a:lnSpc>
              <a:spcBef>
                <a:spcPts val="300"/>
              </a:spcBef>
              <a:spcAft>
                <a:spcPts val="300"/>
              </a:spcAft>
            </a:pPr>
            <a:r>
              <a:rPr lang="en-US" sz="3200" dirty="0" smtClean="0"/>
              <a:t>Describes </a:t>
            </a:r>
            <a:r>
              <a:rPr lang="en-US" sz="3200" dirty="0"/>
              <a:t>how the </a:t>
            </a:r>
            <a:r>
              <a:rPr lang="en-US" sz="3200" b="1" dirty="0"/>
              <a:t>partners</a:t>
            </a:r>
            <a:r>
              <a:rPr lang="en-US" sz="3200" dirty="0"/>
              <a:t> will undertake </a:t>
            </a:r>
            <a:r>
              <a:rPr lang="en-US" sz="3200" b="1" dirty="0"/>
              <a:t>monitoring and evaluation</a:t>
            </a:r>
            <a:r>
              <a:rPr lang="en-US" sz="3200" dirty="0"/>
              <a:t> and the </a:t>
            </a:r>
            <a:r>
              <a:rPr lang="en-US" sz="3200" dirty="0" smtClean="0"/>
              <a:t>a</a:t>
            </a:r>
            <a:r>
              <a:rPr lang="en-US" sz="3200" b="1" dirty="0" smtClean="0"/>
              <a:t>ccountabilities</a:t>
            </a:r>
            <a:r>
              <a:rPr lang="en-US" sz="3200" dirty="0" smtClean="0"/>
              <a:t> </a:t>
            </a:r>
            <a:r>
              <a:rPr lang="en-US" sz="3200" dirty="0"/>
              <a:t>assigned to different </a:t>
            </a:r>
            <a:r>
              <a:rPr lang="en-US" sz="3200" b="1" dirty="0"/>
              <a:t>individuals and agencies</a:t>
            </a:r>
            <a:r>
              <a:rPr lang="en-US" sz="3200" dirty="0"/>
              <a:t>. </a:t>
            </a:r>
          </a:p>
        </p:txBody>
      </p:sp>
      <p:sp>
        <p:nvSpPr>
          <p:cNvPr id="6" name="Freeform 5"/>
          <p:cNvSpPr/>
          <p:nvPr/>
        </p:nvSpPr>
        <p:spPr>
          <a:xfrm>
            <a:off x="837500" y="1724689"/>
            <a:ext cx="10229850" cy="1983457"/>
          </a:xfrm>
          <a:custGeom>
            <a:avLst/>
            <a:gdLst>
              <a:gd name="connsiteX0" fmla="*/ 0 w 10229850"/>
              <a:gd name="connsiteY0" fmla="*/ 694665 h 1983455"/>
              <a:gd name="connsiteX1" fmla="*/ 4866993 w 10229850"/>
              <a:gd name="connsiteY1" fmla="*/ 694665 h 1983455"/>
              <a:gd name="connsiteX2" fmla="*/ 4866993 w 10229850"/>
              <a:gd name="connsiteY2" fmla="*/ 495864 h 1983455"/>
              <a:gd name="connsiteX3" fmla="*/ 4619061 w 10229850"/>
              <a:gd name="connsiteY3" fmla="*/ 495864 h 1983455"/>
              <a:gd name="connsiteX4" fmla="*/ 5114925 w 10229850"/>
              <a:gd name="connsiteY4" fmla="*/ 0 h 1983455"/>
              <a:gd name="connsiteX5" fmla="*/ 5610789 w 10229850"/>
              <a:gd name="connsiteY5" fmla="*/ 495864 h 1983455"/>
              <a:gd name="connsiteX6" fmla="*/ 5362857 w 10229850"/>
              <a:gd name="connsiteY6" fmla="*/ 495864 h 1983455"/>
              <a:gd name="connsiteX7" fmla="*/ 5362857 w 10229850"/>
              <a:gd name="connsiteY7" fmla="*/ 694665 h 1983455"/>
              <a:gd name="connsiteX8" fmla="*/ 10229850 w 10229850"/>
              <a:gd name="connsiteY8" fmla="*/ 694665 h 1983455"/>
              <a:gd name="connsiteX9" fmla="*/ 10229850 w 10229850"/>
              <a:gd name="connsiteY9" fmla="*/ 1983455 h 1983455"/>
              <a:gd name="connsiteX10" fmla="*/ 0 w 10229850"/>
              <a:gd name="connsiteY10" fmla="*/ 1983455 h 1983455"/>
              <a:gd name="connsiteX11" fmla="*/ 0 w 10229850"/>
              <a:gd name="connsiteY11" fmla="*/ 694665 h 1983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229850" h="1983455">
                <a:moveTo>
                  <a:pt x="10229850" y="1288790"/>
                </a:moveTo>
                <a:lnTo>
                  <a:pt x="5362857" y="1288790"/>
                </a:lnTo>
                <a:lnTo>
                  <a:pt x="5362857" y="1487591"/>
                </a:lnTo>
                <a:lnTo>
                  <a:pt x="5610789" y="1487591"/>
                </a:lnTo>
                <a:lnTo>
                  <a:pt x="5114925" y="1983454"/>
                </a:lnTo>
                <a:lnTo>
                  <a:pt x="4619061" y="1487591"/>
                </a:lnTo>
                <a:lnTo>
                  <a:pt x="4866993" y="1487591"/>
                </a:lnTo>
                <a:lnTo>
                  <a:pt x="4866993" y="1288790"/>
                </a:lnTo>
                <a:lnTo>
                  <a:pt x="0" y="1288790"/>
                </a:lnTo>
                <a:lnTo>
                  <a:pt x="0" y="1"/>
                </a:lnTo>
                <a:lnTo>
                  <a:pt x="10229850" y="1"/>
                </a:lnTo>
                <a:lnTo>
                  <a:pt x="10229850" y="1288790"/>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320039" tIns="320041" rIns="320040" bIns="1014706" numCol="1" spcCol="1270" anchor="ctr" anchorCtr="0">
            <a:noAutofit/>
          </a:bodyPr>
          <a:lstStyle/>
          <a:p>
            <a:pPr lvl="0" algn="ctr" defTabSz="2000250">
              <a:lnSpc>
                <a:spcPct val="90000"/>
              </a:lnSpc>
              <a:spcBef>
                <a:spcPct val="0"/>
              </a:spcBef>
              <a:spcAft>
                <a:spcPct val="35000"/>
              </a:spcAft>
            </a:pPr>
            <a:r>
              <a:rPr lang="en-US" sz="4500" b="0" kern="1200" dirty="0" smtClean="0"/>
              <a:t>1) Narrative component</a:t>
            </a:r>
            <a:endParaRPr lang="en-US" sz="4500" kern="1200" dirty="0"/>
          </a:p>
        </p:txBody>
      </p:sp>
    </p:spTree>
    <p:extLst>
      <p:ext uri="{BB962C8B-B14F-4D97-AF65-F5344CB8AC3E}">
        <p14:creationId xmlns:p14="http://schemas.microsoft.com/office/powerpoint/2010/main" val="32302068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Facet</Template>
  <TotalTime>3621</TotalTime>
  <Words>2720</Words>
  <Application>Microsoft Office PowerPoint</Application>
  <PresentationFormat>Widescreen</PresentationFormat>
  <Paragraphs>499</Paragraphs>
  <Slides>27</Slides>
  <Notes>22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MS PGothic</vt:lpstr>
      <vt:lpstr>Arial</vt:lpstr>
      <vt:lpstr>Calibri</vt:lpstr>
      <vt:lpstr>Calibri Light</vt:lpstr>
      <vt:lpstr>Times</vt:lpstr>
      <vt:lpstr>Times New Roman</vt:lpstr>
      <vt:lpstr>Wingdings</vt:lpstr>
      <vt:lpstr>Office Theme</vt:lpstr>
      <vt:lpstr>Bangladesh Climate-Resilient Ecosystem Curriculum (BACUM)</vt:lpstr>
      <vt:lpstr>Module 2: REDD+ in Climate Change Context</vt:lpstr>
      <vt:lpstr>REDD+ in Climate Change Context (REDD+)</vt:lpstr>
      <vt:lpstr>Acknowledgements</vt:lpstr>
      <vt:lpstr>Learning objectives</vt:lpstr>
      <vt:lpstr>Example: REDD+ Outcomes</vt:lpstr>
      <vt:lpstr>SMART Approach</vt:lpstr>
      <vt:lpstr>M&amp;E Implementation</vt:lpstr>
      <vt:lpstr>M&amp;E Implementation</vt:lpstr>
      <vt:lpstr>Results Based Management (RBM)</vt:lpstr>
      <vt:lpstr>Define: Impact</vt:lpstr>
      <vt:lpstr>Define: Outcomes</vt:lpstr>
      <vt:lpstr>Define: Outputs</vt:lpstr>
      <vt:lpstr>Define: Activities</vt:lpstr>
      <vt:lpstr>Define: Inputs</vt:lpstr>
      <vt:lpstr>Putting It All Together</vt:lpstr>
      <vt:lpstr>Levels of Indicators</vt:lpstr>
      <vt:lpstr>Performance indicators</vt:lpstr>
      <vt:lpstr>Indicators: Quantitative vs. Qualitative</vt:lpstr>
      <vt:lpstr>Levels of Indicators</vt:lpstr>
      <vt:lpstr>How to Develop an Indicator</vt:lpstr>
      <vt:lpstr>Example of indicators</vt:lpstr>
      <vt:lpstr>Define: Baseline</vt:lpstr>
      <vt:lpstr>TAKE HOME MESSAGE</vt:lpstr>
      <vt:lpstr>Reference</vt:lpstr>
      <vt:lpstr>References and Resources</vt:lpstr>
      <vt:lpstr>USAID's Climate-Resilient Ecosystems and Livelihoods (CREL) Project   Winrock International Headquarters 2101 Riverfront Drive, Little Rock Arkansas 72202-1748 USA Tel: 1-501-280-3000 Web: www.winrock.org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Chi Pham</dc:creator>
  <cp:lastModifiedBy>jalal</cp:lastModifiedBy>
  <cp:revision>740</cp:revision>
  <dcterms:created xsi:type="dcterms:W3CDTF">2016-05-20T10:07:21Z</dcterms:created>
  <dcterms:modified xsi:type="dcterms:W3CDTF">2017-01-23T08:00:40Z</dcterms:modified>
</cp:coreProperties>
</file>